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6"/>
  </p:notesMasterIdLst>
  <p:sldIdLst>
    <p:sldId id="256" r:id="rId5"/>
    <p:sldId id="257" r:id="rId6"/>
    <p:sldId id="264" r:id="rId7"/>
    <p:sldId id="258" r:id="rId8"/>
    <p:sldId id="262" r:id="rId9"/>
    <p:sldId id="259" r:id="rId10"/>
    <p:sldId id="260" r:id="rId11"/>
    <p:sldId id="263" r:id="rId12"/>
    <p:sldId id="261" r:id="rId13"/>
    <p:sldId id="265"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3BE9C8-C519-4AC2-A90F-95925E783BCA}" v="85" dt="2021-03-03T00:42:36.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M Abraham" userId="S::ema273@nau.edu::1251fb66-4b83-4110-af44-26c17f09f245" providerId="AD" clId="Web-{81C0EFCA-752C-4111-953C-8CB87B91C418}"/>
    <pc:docChg chg="addSld modSld">
      <pc:chgData name="Erik M Abraham" userId="S::ema273@nau.edu::1251fb66-4b83-4110-af44-26c17f09f245" providerId="AD" clId="Web-{81C0EFCA-752C-4111-953C-8CB87B91C418}" dt="2021-03-01T01:15:04.616" v="150" actId="20577"/>
      <pc:docMkLst>
        <pc:docMk/>
      </pc:docMkLst>
      <pc:sldChg chg="modSp">
        <pc:chgData name="Erik M Abraham" userId="S::ema273@nau.edu::1251fb66-4b83-4110-af44-26c17f09f245" providerId="AD" clId="Web-{81C0EFCA-752C-4111-953C-8CB87B91C418}" dt="2021-03-01T01:14:08.753" v="113" actId="20577"/>
        <pc:sldMkLst>
          <pc:docMk/>
          <pc:sldMk cId="109857222" sldId="256"/>
        </pc:sldMkLst>
        <pc:spChg chg="mod">
          <ac:chgData name="Erik M Abraham" userId="S::ema273@nau.edu::1251fb66-4b83-4110-af44-26c17f09f245" providerId="AD" clId="Web-{81C0EFCA-752C-4111-953C-8CB87B91C418}" dt="2021-03-01T01:11:34.986" v="23" actId="20577"/>
          <ac:spMkLst>
            <pc:docMk/>
            <pc:sldMk cId="109857222" sldId="256"/>
            <ac:spMk id="2" creationId="{00000000-0000-0000-0000-000000000000}"/>
          </ac:spMkLst>
        </pc:spChg>
        <pc:spChg chg="mod">
          <ac:chgData name="Erik M Abraham" userId="S::ema273@nau.edu::1251fb66-4b83-4110-af44-26c17f09f245" providerId="AD" clId="Web-{81C0EFCA-752C-4111-953C-8CB87B91C418}" dt="2021-03-01T01:14:08.753" v="113" actId="20577"/>
          <ac:spMkLst>
            <pc:docMk/>
            <pc:sldMk cId="109857222" sldId="256"/>
            <ac:spMk id="3" creationId="{00000000-0000-0000-0000-000000000000}"/>
          </ac:spMkLst>
        </pc:spChg>
      </pc:sldChg>
      <pc:sldChg chg="modSp new">
        <pc:chgData name="Erik M Abraham" userId="S::ema273@nau.edu::1251fb66-4b83-4110-af44-26c17f09f245" providerId="AD" clId="Web-{81C0EFCA-752C-4111-953C-8CB87B91C418}" dt="2021-03-01T01:15:04.616" v="150" actId="20577"/>
        <pc:sldMkLst>
          <pc:docMk/>
          <pc:sldMk cId="14859040" sldId="264"/>
        </pc:sldMkLst>
        <pc:spChg chg="mod">
          <ac:chgData name="Erik M Abraham" userId="S::ema273@nau.edu::1251fb66-4b83-4110-af44-26c17f09f245" providerId="AD" clId="Web-{81C0EFCA-752C-4111-953C-8CB87B91C418}" dt="2021-03-01T01:14:49.396" v="138" actId="20577"/>
          <ac:spMkLst>
            <pc:docMk/>
            <pc:sldMk cId="14859040" sldId="264"/>
            <ac:spMk id="2" creationId="{EDE484B6-3D0A-4C66-AB94-3F2456AF3D52}"/>
          </ac:spMkLst>
        </pc:spChg>
        <pc:spChg chg="mod">
          <ac:chgData name="Erik M Abraham" userId="S::ema273@nau.edu::1251fb66-4b83-4110-af44-26c17f09f245" providerId="AD" clId="Web-{81C0EFCA-752C-4111-953C-8CB87B91C418}" dt="2021-03-01T01:15:04.616" v="150" actId="20577"/>
          <ac:spMkLst>
            <pc:docMk/>
            <pc:sldMk cId="14859040" sldId="264"/>
            <ac:spMk id="3" creationId="{AAB7814C-9B55-4CF1-86BF-986D64D82EFE}"/>
          </ac:spMkLst>
        </pc:spChg>
      </pc:sldChg>
    </pc:docChg>
  </pc:docChgLst>
  <pc:docChgLst>
    <pc:chgData name="Dylan H Klemp" userId="581cb559-b149-4b7d-b5ae-15b2b313a4a0" providerId="ADAL" clId="{9F0173CA-DAFB-3543-9974-C7BEB72AC951}"/>
    <pc:docChg chg="modSld">
      <pc:chgData name="Dylan H Klemp" userId="581cb559-b149-4b7d-b5ae-15b2b313a4a0" providerId="ADAL" clId="{9F0173CA-DAFB-3543-9974-C7BEB72AC951}" dt="2021-03-01T03:53:05.815" v="3"/>
      <pc:docMkLst>
        <pc:docMk/>
      </pc:docMkLst>
      <pc:sldChg chg="addSp modSp modTransition">
        <pc:chgData name="Dylan H Klemp" userId="581cb559-b149-4b7d-b5ae-15b2b313a4a0" providerId="ADAL" clId="{9F0173CA-DAFB-3543-9974-C7BEB72AC951}" dt="2021-03-01T03:37:38.380" v="0"/>
        <pc:sldMkLst>
          <pc:docMk/>
          <pc:sldMk cId="109857222" sldId="256"/>
        </pc:sldMkLst>
        <pc:picChg chg="add mod">
          <ac:chgData name="Dylan H Klemp" userId="581cb559-b149-4b7d-b5ae-15b2b313a4a0" providerId="ADAL" clId="{9F0173CA-DAFB-3543-9974-C7BEB72AC951}" dt="2021-03-01T03:37:38.380" v="0"/>
          <ac:picMkLst>
            <pc:docMk/>
            <pc:sldMk cId="109857222" sldId="256"/>
            <ac:picMk id="4" creationId="{9016B0CF-8C98-C84E-B795-808AD9196A72}"/>
          </ac:picMkLst>
        </pc:picChg>
      </pc:sldChg>
      <pc:sldChg chg="addSp delSp modSp modTransition">
        <pc:chgData name="Dylan H Klemp" userId="581cb559-b149-4b7d-b5ae-15b2b313a4a0" providerId="ADAL" clId="{9F0173CA-DAFB-3543-9974-C7BEB72AC951}" dt="2021-03-01T03:53:05.815" v="3"/>
        <pc:sldMkLst>
          <pc:docMk/>
          <pc:sldMk cId="4017261535" sldId="257"/>
        </pc:sldMkLst>
        <pc:picChg chg="add del mod">
          <ac:chgData name="Dylan H Klemp" userId="581cb559-b149-4b7d-b5ae-15b2b313a4a0" providerId="ADAL" clId="{9F0173CA-DAFB-3543-9974-C7BEB72AC951}" dt="2021-03-01T03:53:05.815" v="3"/>
          <ac:picMkLst>
            <pc:docMk/>
            <pc:sldMk cId="4017261535" sldId="257"/>
            <ac:picMk id="4" creationId="{F9B6F046-76AF-8C42-A778-836C5DC86A09}"/>
          </ac:picMkLst>
        </pc:picChg>
        <pc:picChg chg="add mod">
          <ac:chgData name="Dylan H Klemp" userId="581cb559-b149-4b7d-b5ae-15b2b313a4a0" providerId="ADAL" clId="{9F0173CA-DAFB-3543-9974-C7BEB72AC951}" dt="2021-03-01T03:53:05.815" v="3"/>
          <ac:picMkLst>
            <pc:docMk/>
            <pc:sldMk cId="4017261535" sldId="257"/>
            <ac:picMk id="5" creationId="{6EE8AB14-161A-9741-85EC-7490A302456B}"/>
          </ac:picMkLst>
        </pc:picChg>
      </pc:sldChg>
    </pc:docChg>
  </pc:docChgLst>
  <pc:docChgLst>
    <pc:chgData name="Tyson Cruey Spencer" userId="S::tcs256@nau.edu::dac683f6-12a9-4cee-a96b-80a7038c69b8" providerId="AD" clId="Web-{771EEBB9-29B9-458D-82AE-A28BA5FAD55B}"/>
    <pc:docChg chg="addSld modSld sldOrd">
      <pc:chgData name="Tyson Cruey Spencer" userId="S::tcs256@nau.edu::dac683f6-12a9-4cee-a96b-80a7038c69b8" providerId="AD" clId="Web-{771EEBB9-29B9-458D-82AE-A28BA5FAD55B}" dt="2021-03-01T01:39:37.206" v="474" actId="14100"/>
      <pc:docMkLst>
        <pc:docMk/>
      </pc:docMkLst>
      <pc:sldChg chg="addSp delSp modSp mod setBg setClrOvrMap">
        <pc:chgData name="Tyson Cruey Spencer" userId="S::tcs256@nau.edu::dac683f6-12a9-4cee-a96b-80a7038c69b8" providerId="AD" clId="Web-{771EEBB9-29B9-458D-82AE-A28BA5FAD55B}" dt="2021-03-01T01:39:37.206" v="474" actId="14100"/>
        <pc:sldMkLst>
          <pc:docMk/>
          <pc:sldMk cId="2350547864" sldId="258"/>
        </pc:sldMkLst>
        <pc:spChg chg="mod">
          <ac:chgData name="Tyson Cruey Spencer" userId="S::tcs256@nau.edu::dac683f6-12a9-4cee-a96b-80a7038c69b8" providerId="AD" clId="Web-{771EEBB9-29B9-458D-82AE-A28BA5FAD55B}" dt="2021-03-01T00:48:10.217" v="17"/>
          <ac:spMkLst>
            <pc:docMk/>
            <pc:sldMk cId="2350547864" sldId="258"/>
            <ac:spMk id="2" creationId="{D11F09BE-0850-4425-99B7-BB7514A4E1B1}"/>
          </ac:spMkLst>
        </pc:spChg>
        <pc:spChg chg="del mod">
          <ac:chgData name="Tyson Cruey Spencer" userId="S::tcs256@nau.edu::dac683f6-12a9-4cee-a96b-80a7038c69b8" providerId="AD" clId="Web-{771EEBB9-29B9-458D-82AE-A28BA5FAD55B}" dt="2021-03-01T00:46:28.089" v="2"/>
          <ac:spMkLst>
            <pc:docMk/>
            <pc:sldMk cId="2350547864" sldId="258"/>
            <ac:spMk id="3" creationId="{8F6E4360-E824-46CC-9004-457194501AD5}"/>
          </ac:spMkLst>
        </pc:spChg>
        <pc:spChg chg="add del">
          <ac:chgData name="Tyson Cruey Spencer" userId="S::tcs256@nau.edu::dac683f6-12a9-4cee-a96b-80a7038c69b8" providerId="AD" clId="Web-{771EEBB9-29B9-458D-82AE-A28BA5FAD55B}" dt="2021-03-01T00:47:42.232" v="10"/>
          <ac:spMkLst>
            <pc:docMk/>
            <pc:sldMk cId="2350547864" sldId="258"/>
            <ac:spMk id="6" creationId="{C0CFFBD9-13AF-4FCB-8A31-281C66A57597}"/>
          </ac:spMkLst>
        </pc:spChg>
        <pc:spChg chg="add del">
          <ac:chgData name="Tyson Cruey Spencer" userId="S::tcs256@nau.edu::dac683f6-12a9-4cee-a96b-80a7038c69b8" providerId="AD" clId="Web-{771EEBB9-29B9-458D-82AE-A28BA5FAD55B}" dt="2021-03-01T00:48:01.623" v="12"/>
          <ac:spMkLst>
            <pc:docMk/>
            <pc:sldMk cId="2350547864" sldId="258"/>
            <ac:spMk id="7" creationId="{7BAF834E-D83B-4A13-95B2-053B5570BEF1}"/>
          </ac:spMkLst>
        </pc:spChg>
        <pc:spChg chg="add del">
          <ac:chgData name="Tyson Cruey Spencer" userId="S::tcs256@nau.edu::dac683f6-12a9-4cee-a96b-80a7038c69b8" providerId="AD" clId="Web-{771EEBB9-29B9-458D-82AE-A28BA5FAD55B}" dt="2021-03-01T00:47:23.419" v="8"/>
          <ac:spMkLst>
            <pc:docMk/>
            <pc:sldMk cId="2350547864" sldId="258"/>
            <ac:spMk id="8" creationId="{D5057FE4-2C78-4F89-A19F-0DEC3010E797}"/>
          </ac:spMkLst>
        </pc:spChg>
        <pc:spChg chg="add del">
          <ac:chgData name="Tyson Cruey Spencer" userId="S::tcs256@nau.edu::dac683f6-12a9-4cee-a96b-80a7038c69b8" providerId="AD" clId="Web-{771EEBB9-29B9-458D-82AE-A28BA5FAD55B}" dt="2021-03-01T00:48:01.623" v="12"/>
          <ac:spMkLst>
            <pc:docMk/>
            <pc:sldMk cId="2350547864" sldId="258"/>
            <ac:spMk id="9" creationId="{0A22D114-11B7-46ED-94A9-18DC1C977BF4}"/>
          </ac:spMkLst>
        </pc:spChg>
        <pc:spChg chg="add del">
          <ac:chgData name="Tyson Cruey Spencer" userId="S::tcs256@nau.edu::dac683f6-12a9-4cee-a96b-80a7038c69b8" providerId="AD" clId="Web-{771EEBB9-29B9-458D-82AE-A28BA5FAD55B}" dt="2021-03-01T00:48:06.420" v="14"/>
          <ac:spMkLst>
            <pc:docMk/>
            <pc:sldMk cId="2350547864" sldId="258"/>
            <ac:spMk id="10" creationId="{C0CFFBD9-13AF-4FCB-8A31-281C66A57597}"/>
          </ac:spMkLst>
        </pc:spChg>
        <pc:spChg chg="add del">
          <ac:chgData name="Tyson Cruey Spencer" userId="S::tcs256@nau.edu::dac683f6-12a9-4cee-a96b-80a7038c69b8" providerId="AD" clId="Web-{771EEBB9-29B9-458D-82AE-A28BA5FAD55B}" dt="2021-03-01T00:47:23.419" v="8"/>
          <ac:spMkLst>
            <pc:docMk/>
            <pc:sldMk cId="2350547864" sldId="258"/>
            <ac:spMk id="11" creationId="{95CB840F-8E41-4CA5-B79B-25CC80AD234A}"/>
          </ac:spMkLst>
        </pc:spChg>
        <pc:spChg chg="add del">
          <ac:chgData name="Tyson Cruey Spencer" userId="S::tcs256@nau.edu::dac683f6-12a9-4cee-a96b-80a7038c69b8" providerId="AD" clId="Web-{771EEBB9-29B9-458D-82AE-A28BA5FAD55B}" dt="2021-03-01T00:48:10.154" v="16"/>
          <ac:spMkLst>
            <pc:docMk/>
            <pc:sldMk cId="2350547864" sldId="258"/>
            <ac:spMk id="12" creationId="{95CB840F-8E41-4CA5-B79B-25CC80AD234A}"/>
          </ac:spMkLst>
        </pc:spChg>
        <pc:spChg chg="add del">
          <ac:chgData name="Tyson Cruey Spencer" userId="S::tcs256@nau.edu::dac683f6-12a9-4cee-a96b-80a7038c69b8" providerId="AD" clId="Web-{771EEBB9-29B9-458D-82AE-A28BA5FAD55B}" dt="2021-03-01T00:47:23.419" v="8"/>
          <ac:spMkLst>
            <pc:docMk/>
            <pc:sldMk cId="2350547864" sldId="258"/>
            <ac:spMk id="13" creationId="{BEF75C5D-2BA1-43DF-A7EA-02C7DEC122DF}"/>
          </ac:spMkLst>
        </pc:spChg>
        <pc:spChg chg="add del">
          <ac:chgData name="Tyson Cruey Spencer" userId="S::tcs256@nau.edu::dac683f6-12a9-4cee-a96b-80a7038c69b8" providerId="AD" clId="Web-{771EEBB9-29B9-458D-82AE-A28BA5FAD55B}" dt="2021-03-01T00:48:10.154" v="16"/>
          <ac:spMkLst>
            <pc:docMk/>
            <pc:sldMk cId="2350547864" sldId="258"/>
            <ac:spMk id="14" creationId="{7D8B0D94-AAB6-4E7F-8705-8D5860ABA867}"/>
          </ac:spMkLst>
        </pc:spChg>
        <pc:spChg chg="add mod">
          <ac:chgData name="Tyson Cruey Spencer" userId="S::tcs256@nau.edu::dac683f6-12a9-4cee-a96b-80a7038c69b8" providerId="AD" clId="Web-{771EEBB9-29B9-458D-82AE-A28BA5FAD55B}" dt="2021-03-01T01:39:14.674" v="472" actId="20577"/>
          <ac:spMkLst>
            <pc:docMk/>
            <pc:sldMk cId="2350547864" sldId="258"/>
            <ac:spMk id="15" creationId="{C0CFFBD9-13AF-4FCB-8A31-281C66A57597}"/>
          </ac:spMkLst>
        </pc:spChg>
        <pc:picChg chg="add mod ord">
          <ac:chgData name="Tyson Cruey Spencer" userId="S::tcs256@nau.edu::dac683f6-12a9-4cee-a96b-80a7038c69b8" providerId="AD" clId="Web-{771EEBB9-29B9-458D-82AE-A28BA5FAD55B}" dt="2021-03-01T01:39:37.206" v="474" actId="14100"/>
          <ac:picMkLst>
            <pc:docMk/>
            <pc:sldMk cId="2350547864" sldId="258"/>
            <ac:picMk id="4" creationId="{5CA6D908-C4A4-4BB3-A871-3A81C49997D3}"/>
          </ac:picMkLst>
        </pc:picChg>
      </pc:sldChg>
      <pc:sldChg chg="addSp delSp modSp">
        <pc:chgData name="Tyson Cruey Spencer" userId="S::tcs256@nau.edu::dac683f6-12a9-4cee-a96b-80a7038c69b8" providerId="AD" clId="Web-{771EEBB9-29B9-458D-82AE-A28BA5FAD55B}" dt="2021-03-01T00:58:38.717" v="322"/>
        <pc:sldMkLst>
          <pc:docMk/>
          <pc:sldMk cId="2722997314" sldId="259"/>
        </pc:sldMkLst>
        <pc:spChg chg="del">
          <ac:chgData name="Tyson Cruey Spencer" userId="S::tcs256@nau.edu::dac683f6-12a9-4cee-a96b-80a7038c69b8" providerId="AD" clId="Web-{771EEBB9-29B9-458D-82AE-A28BA5FAD55B}" dt="2021-03-01T00:58:38.717" v="322"/>
          <ac:spMkLst>
            <pc:docMk/>
            <pc:sldMk cId="2722997314" sldId="259"/>
            <ac:spMk id="3" creationId="{14172960-B8C0-4C70-957E-B4C8A21C291E}"/>
          </ac:spMkLst>
        </pc:spChg>
        <pc:picChg chg="add mod ord">
          <ac:chgData name="Tyson Cruey Spencer" userId="S::tcs256@nau.edu::dac683f6-12a9-4cee-a96b-80a7038c69b8" providerId="AD" clId="Web-{771EEBB9-29B9-458D-82AE-A28BA5FAD55B}" dt="2021-03-01T00:58:38.717" v="322"/>
          <ac:picMkLst>
            <pc:docMk/>
            <pc:sldMk cId="2722997314" sldId="259"/>
            <ac:picMk id="4" creationId="{E9B14412-CFEE-4F6D-9397-1271F831DA28}"/>
          </ac:picMkLst>
        </pc:picChg>
      </pc:sldChg>
      <pc:sldChg chg="modSp">
        <pc:chgData name="Tyson Cruey Spencer" userId="S::tcs256@nau.edu::dac683f6-12a9-4cee-a96b-80a7038c69b8" providerId="AD" clId="Web-{771EEBB9-29B9-458D-82AE-A28BA5FAD55B}" dt="2021-03-01T01:03:32.068" v="343" actId="20577"/>
        <pc:sldMkLst>
          <pc:docMk/>
          <pc:sldMk cId="235393199" sldId="260"/>
        </pc:sldMkLst>
        <pc:spChg chg="mod">
          <ac:chgData name="Tyson Cruey Spencer" userId="S::tcs256@nau.edu::dac683f6-12a9-4cee-a96b-80a7038c69b8" providerId="AD" clId="Web-{771EEBB9-29B9-458D-82AE-A28BA5FAD55B}" dt="2021-03-01T01:03:32.068" v="343" actId="20577"/>
          <ac:spMkLst>
            <pc:docMk/>
            <pc:sldMk cId="235393199" sldId="260"/>
            <ac:spMk id="3" creationId="{35BAA9C3-41AE-4F1E-9155-7A2BCA7A8BDB}"/>
          </ac:spMkLst>
        </pc:spChg>
      </pc:sldChg>
      <pc:sldChg chg="addSp delSp modSp mod setBg">
        <pc:chgData name="Tyson Cruey Spencer" userId="S::tcs256@nau.edu::dac683f6-12a9-4cee-a96b-80a7038c69b8" providerId="AD" clId="Web-{771EEBB9-29B9-458D-82AE-A28BA5FAD55B}" dt="2021-03-01T01:03:44.084" v="348" actId="20577"/>
        <pc:sldMkLst>
          <pc:docMk/>
          <pc:sldMk cId="1087254186" sldId="261"/>
        </pc:sldMkLst>
        <pc:spChg chg="mod ord">
          <ac:chgData name="Tyson Cruey Spencer" userId="S::tcs256@nau.edu::dac683f6-12a9-4cee-a96b-80a7038c69b8" providerId="AD" clId="Web-{771EEBB9-29B9-458D-82AE-A28BA5FAD55B}" dt="2021-03-01T01:03:44.084" v="348" actId="20577"/>
          <ac:spMkLst>
            <pc:docMk/>
            <pc:sldMk cId="1087254186" sldId="261"/>
            <ac:spMk id="2" creationId="{A3A11FB4-A1FF-426D-9B76-D482DBD441CF}"/>
          </ac:spMkLst>
        </pc:spChg>
        <pc:spChg chg="del">
          <ac:chgData name="Tyson Cruey Spencer" userId="S::tcs256@nau.edu::dac683f6-12a9-4cee-a96b-80a7038c69b8" providerId="AD" clId="Web-{771EEBB9-29B9-458D-82AE-A28BA5FAD55B}" dt="2021-03-01T01:00:33.689" v="323"/>
          <ac:spMkLst>
            <pc:docMk/>
            <pc:sldMk cId="1087254186" sldId="261"/>
            <ac:spMk id="3" creationId="{1E90771D-F867-4233-A6B1-E05618E261E4}"/>
          </ac:spMkLst>
        </pc:spChg>
        <pc:spChg chg="add">
          <ac:chgData name="Tyson Cruey Spencer" userId="S::tcs256@nau.edu::dac683f6-12a9-4cee-a96b-80a7038c69b8" providerId="AD" clId="Web-{771EEBB9-29B9-458D-82AE-A28BA5FAD55B}" dt="2021-03-01T01:01:11.877" v="324"/>
          <ac:spMkLst>
            <pc:docMk/>
            <pc:sldMk cId="1087254186" sldId="261"/>
            <ac:spMk id="8" creationId="{9BBB3E05-0FDD-4EDD-AEF6-593A8539E2B7}"/>
          </ac:spMkLst>
        </pc:spChg>
        <pc:spChg chg="add">
          <ac:chgData name="Tyson Cruey Spencer" userId="S::tcs256@nau.edu::dac683f6-12a9-4cee-a96b-80a7038c69b8" providerId="AD" clId="Web-{771EEBB9-29B9-458D-82AE-A28BA5FAD55B}" dt="2021-03-01T01:01:11.877" v="324"/>
          <ac:spMkLst>
            <pc:docMk/>
            <pc:sldMk cId="1087254186" sldId="261"/>
            <ac:spMk id="11" creationId="{37D54B6C-87D0-4C03-8335-3955179D2B5B}"/>
          </ac:spMkLst>
        </pc:spChg>
        <pc:picChg chg="add mod ord">
          <ac:chgData name="Tyson Cruey Spencer" userId="S::tcs256@nau.edu::dac683f6-12a9-4cee-a96b-80a7038c69b8" providerId="AD" clId="Web-{771EEBB9-29B9-458D-82AE-A28BA5FAD55B}" dt="2021-03-01T01:01:49.019" v="325" actId="1076"/>
          <ac:picMkLst>
            <pc:docMk/>
            <pc:sldMk cId="1087254186" sldId="261"/>
            <ac:picMk id="4" creationId="{036B7F58-B09A-4DAD-A8EC-529E399DB900}"/>
          </ac:picMkLst>
        </pc:picChg>
      </pc:sldChg>
      <pc:sldChg chg="addSp delSp modSp new mod ord setBg">
        <pc:chgData name="Tyson Cruey Spencer" userId="S::tcs256@nau.edu::dac683f6-12a9-4cee-a96b-80a7038c69b8" providerId="AD" clId="Web-{771EEBB9-29B9-458D-82AE-A28BA5FAD55B}" dt="2021-03-01T01:35:34.840" v="413" actId="20577"/>
        <pc:sldMkLst>
          <pc:docMk/>
          <pc:sldMk cId="3866676004" sldId="263"/>
        </pc:sldMkLst>
        <pc:spChg chg="mod">
          <ac:chgData name="Tyson Cruey Spencer" userId="S::tcs256@nau.edu::dac683f6-12a9-4cee-a96b-80a7038c69b8" providerId="AD" clId="Web-{771EEBB9-29B9-458D-82AE-A28BA5FAD55B}" dt="2021-03-01T01:08:39.685" v="386"/>
          <ac:spMkLst>
            <pc:docMk/>
            <pc:sldMk cId="3866676004" sldId="263"/>
            <ac:spMk id="2" creationId="{28E3F602-9AF1-44A8-90F1-CA0E47F07C59}"/>
          </ac:spMkLst>
        </pc:spChg>
        <pc:spChg chg="del">
          <ac:chgData name="Tyson Cruey Spencer" userId="S::tcs256@nau.edu::dac683f6-12a9-4cee-a96b-80a7038c69b8" providerId="AD" clId="Web-{771EEBB9-29B9-458D-82AE-A28BA5FAD55B}" dt="2021-03-01T01:05:59.572" v="372"/>
          <ac:spMkLst>
            <pc:docMk/>
            <pc:sldMk cId="3866676004" sldId="263"/>
            <ac:spMk id="3" creationId="{90F13A1A-3ABC-4919-A58B-E1F1B45463D6}"/>
          </ac:spMkLst>
        </pc:spChg>
        <pc:spChg chg="add del mod">
          <ac:chgData name="Tyson Cruey Spencer" userId="S::tcs256@nau.edu::dac683f6-12a9-4cee-a96b-80a7038c69b8" providerId="AD" clId="Web-{771EEBB9-29B9-458D-82AE-A28BA5FAD55B}" dt="2021-03-01T01:07:17.293" v="378"/>
          <ac:spMkLst>
            <pc:docMk/>
            <pc:sldMk cId="3866676004" sldId="263"/>
            <ac:spMk id="6" creationId="{FCD31CFF-AC61-4E77-B04B-27B71FD9C647}"/>
          </ac:spMkLst>
        </pc:spChg>
        <pc:spChg chg="add del mod">
          <ac:chgData name="Tyson Cruey Spencer" userId="S::tcs256@nau.edu::dac683f6-12a9-4cee-a96b-80a7038c69b8" providerId="AD" clId="Web-{771EEBB9-29B9-458D-82AE-A28BA5FAD55B}" dt="2021-03-01T01:13:24.770" v="396"/>
          <ac:spMkLst>
            <pc:docMk/>
            <pc:sldMk cId="3866676004" sldId="263"/>
            <ac:spMk id="10" creationId="{BFA1095C-648C-4787-AADC-3722788E36E3}"/>
          </ac:spMkLst>
        </pc:spChg>
        <pc:spChg chg="add del mod">
          <ac:chgData name="Tyson Cruey Spencer" userId="S::tcs256@nau.edu::dac683f6-12a9-4cee-a96b-80a7038c69b8" providerId="AD" clId="Web-{771EEBB9-29B9-458D-82AE-A28BA5FAD55B}" dt="2021-03-01T01:11:37.221" v="389"/>
          <ac:spMkLst>
            <pc:docMk/>
            <pc:sldMk cId="3866676004" sldId="263"/>
            <ac:spMk id="11" creationId="{B0410037-EE5E-4A72-B794-4D7561ABF423}"/>
          </ac:spMkLst>
        </pc:spChg>
        <pc:spChg chg="add del mod">
          <ac:chgData name="Tyson Cruey Spencer" userId="S::tcs256@nau.edu::dac683f6-12a9-4cee-a96b-80a7038c69b8" providerId="AD" clId="Web-{771EEBB9-29B9-458D-82AE-A28BA5FAD55B}" dt="2021-03-01T01:19:26.295" v="410"/>
          <ac:spMkLst>
            <pc:docMk/>
            <pc:sldMk cId="3866676004" sldId="263"/>
            <ac:spMk id="15" creationId="{A79457DC-64D6-4928-9F73-55811132816D}"/>
          </ac:spMkLst>
        </pc:spChg>
        <pc:spChg chg="add mod">
          <ac:chgData name="Tyson Cruey Spencer" userId="S::tcs256@nau.edu::dac683f6-12a9-4cee-a96b-80a7038c69b8" providerId="AD" clId="Web-{771EEBB9-29B9-458D-82AE-A28BA5FAD55B}" dt="2021-03-01T01:35:34.840" v="413" actId="20577"/>
          <ac:spMkLst>
            <pc:docMk/>
            <pc:sldMk cId="3866676004" sldId="263"/>
            <ac:spMk id="16" creationId="{80521B40-64BF-4E0B-AF1D-443B0BB9788F}"/>
          </ac:spMkLst>
        </pc:spChg>
        <pc:picChg chg="add del mod ord">
          <ac:chgData name="Tyson Cruey Spencer" userId="S::tcs256@nau.edu::dac683f6-12a9-4cee-a96b-80a7038c69b8" providerId="AD" clId="Web-{771EEBB9-29B9-458D-82AE-A28BA5FAD55B}" dt="2021-03-01T01:07:00.761" v="377"/>
          <ac:picMkLst>
            <pc:docMk/>
            <pc:sldMk cId="3866676004" sldId="263"/>
            <ac:picMk id="4" creationId="{75FB5741-DD93-4E1C-A38B-976A6F6A1476}"/>
          </ac:picMkLst>
        </pc:picChg>
        <pc:picChg chg="add mod ord">
          <ac:chgData name="Tyson Cruey Spencer" userId="S::tcs256@nau.edu::dac683f6-12a9-4cee-a96b-80a7038c69b8" providerId="AD" clId="Web-{771EEBB9-29B9-458D-82AE-A28BA5FAD55B}" dt="2021-03-01T01:08:39.685" v="386"/>
          <ac:picMkLst>
            <pc:docMk/>
            <pc:sldMk cId="3866676004" sldId="263"/>
            <ac:picMk id="7" creationId="{FFE9F8E6-2665-449C-B86A-FABEFD770CFB}"/>
          </ac:picMkLst>
        </pc:picChg>
        <pc:picChg chg="add del mod ord modCrop">
          <ac:chgData name="Tyson Cruey Spencer" userId="S::tcs256@nau.edu::dac683f6-12a9-4cee-a96b-80a7038c69b8" providerId="AD" clId="Web-{771EEBB9-29B9-458D-82AE-A28BA5FAD55B}" dt="2021-03-01T01:12:44.301" v="395"/>
          <ac:picMkLst>
            <pc:docMk/>
            <pc:sldMk cId="3866676004" sldId="263"/>
            <ac:picMk id="8" creationId="{645D7C3E-F927-4FF6-AB89-B4D5A9FF824C}"/>
          </ac:picMkLst>
        </pc:picChg>
        <pc:picChg chg="add mod ord">
          <ac:chgData name="Tyson Cruey Spencer" userId="S::tcs256@nau.edu::dac683f6-12a9-4cee-a96b-80a7038c69b8" providerId="AD" clId="Web-{771EEBB9-29B9-458D-82AE-A28BA5FAD55B}" dt="2021-03-01T01:16:28.728" v="402" actId="1076"/>
          <ac:picMkLst>
            <pc:docMk/>
            <pc:sldMk cId="3866676004" sldId="263"/>
            <ac:picMk id="12" creationId="{626DE66F-843D-4FCB-A43A-9532A12358B3}"/>
          </ac:picMkLst>
        </pc:picChg>
        <pc:picChg chg="add mod">
          <ac:chgData name="Tyson Cruey Spencer" userId="S::tcs256@nau.edu::dac683f6-12a9-4cee-a96b-80a7038c69b8" providerId="AD" clId="Web-{771EEBB9-29B9-458D-82AE-A28BA5FAD55B}" dt="2021-03-01T01:16:11.884" v="400" actId="1076"/>
          <ac:picMkLst>
            <pc:docMk/>
            <pc:sldMk cId="3866676004" sldId="263"/>
            <ac:picMk id="13" creationId="{05CE4C3E-01EE-4695-95F4-A6CD7BE3A8AA}"/>
          </ac:picMkLst>
        </pc:picChg>
        <pc:picChg chg="add">
          <ac:chgData name="Tyson Cruey Spencer" userId="S::tcs256@nau.edu::dac683f6-12a9-4cee-a96b-80a7038c69b8" providerId="AD" clId="Web-{771EEBB9-29B9-458D-82AE-A28BA5FAD55B}" dt="2021-03-01T01:08:39.685" v="386"/>
          <ac:picMkLst>
            <pc:docMk/>
            <pc:sldMk cId="3866676004" sldId="263"/>
            <ac:picMk id="14" creationId="{559DF61F-9058-49C9-8F75-DC501F983B0E}"/>
          </ac:picMkLst>
        </pc:picChg>
      </pc:sldChg>
    </pc:docChg>
  </pc:docChgLst>
  <pc:docChgLst>
    <pc:chgData name="suliman hussien alsinan" userId="7008f3a5-58f2-4928-8cf9-6a32e04c24f3" providerId="ADAL" clId="{F7941EE5-6B6D-485A-A075-4A406D302EAA}"/>
    <pc:docChg chg="modSld">
      <pc:chgData name="suliman hussien alsinan" userId="7008f3a5-58f2-4928-8cf9-6a32e04c24f3" providerId="ADAL" clId="{F7941EE5-6B6D-485A-A075-4A406D302EAA}" dt="2021-03-01T05:29:37.590" v="22"/>
      <pc:docMkLst>
        <pc:docMk/>
      </pc:docMkLst>
      <pc:sldChg chg="addSp delSp modSp modTransition modAnim">
        <pc:chgData name="suliman hussien alsinan" userId="7008f3a5-58f2-4928-8cf9-6a32e04c24f3" providerId="ADAL" clId="{F7941EE5-6B6D-485A-A075-4A406D302EAA}" dt="2021-03-01T05:29:37.590" v="22"/>
        <pc:sldMkLst>
          <pc:docMk/>
          <pc:sldMk cId="14859040" sldId="264"/>
        </pc:sldMkLst>
        <pc:picChg chg="add del mod">
          <ac:chgData name="suliman hussien alsinan" userId="7008f3a5-58f2-4928-8cf9-6a32e04c24f3" providerId="ADAL" clId="{F7941EE5-6B6D-485A-A075-4A406D302EAA}" dt="2021-03-01T05:15:09.281" v="1"/>
          <ac:picMkLst>
            <pc:docMk/>
            <pc:sldMk cId="14859040" sldId="264"/>
            <ac:picMk id="9" creationId="{3EB5333B-0211-49DB-A87A-D048FE3ADE20}"/>
          </ac:picMkLst>
        </pc:picChg>
        <pc:picChg chg="add del mod">
          <ac:chgData name="suliman hussien alsinan" userId="7008f3a5-58f2-4928-8cf9-6a32e04c24f3" providerId="ADAL" clId="{F7941EE5-6B6D-485A-A075-4A406D302EAA}" dt="2021-03-01T05:15:45.845" v="3"/>
          <ac:picMkLst>
            <pc:docMk/>
            <pc:sldMk cId="14859040" sldId="264"/>
            <ac:picMk id="10" creationId="{8AA17477-19B4-43F6-8BB3-476214B05843}"/>
          </ac:picMkLst>
        </pc:picChg>
        <pc:picChg chg="add del mod">
          <ac:chgData name="suliman hussien alsinan" userId="7008f3a5-58f2-4928-8cf9-6a32e04c24f3" providerId="ADAL" clId="{F7941EE5-6B6D-485A-A075-4A406D302EAA}" dt="2021-03-01T05:16:02.810" v="5"/>
          <ac:picMkLst>
            <pc:docMk/>
            <pc:sldMk cId="14859040" sldId="264"/>
            <ac:picMk id="11" creationId="{FB9BAABF-3589-4D5C-8456-E20754AD483C}"/>
          </ac:picMkLst>
        </pc:picChg>
        <pc:picChg chg="add del mod">
          <ac:chgData name="suliman hussien alsinan" userId="7008f3a5-58f2-4928-8cf9-6a32e04c24f3" providerId="ADAL" clId="{F7941EE5-6B6D-485A-A075-4A406D302EAA}" dt="2021-03-01T05:16:42.337" v="7"/>
          <ac:picMkLst>
            <pc:docMk/>
            <pc:sldMk cId="14859040" sldId="264"/>
            <ac:picMk id="12" creationId="{EE6B785D-8113-49E0-8B82-B184FEBAE692}"/>
          </ac:picMkLst>
        </pc:picChg>
        <pc:picChg chg="add del mod">
          <ac:chgData name="suliman hussien alsinan" userId="7008f3a5-58f2-4928-8cf9-6a32e04c24f3" providerId="ADAL" clId="{F7941EE5-6B6D-485A-A075-4A406D302EAA}" dt="2021-03-01T05:17:06.494" v="8"/>
          <ac:picMkLst>
            <pc:docMk/>
            <pc:sldMk cId="14859040" sldId="264"/>
            <ac:picMk id="13" creationId="{A7065F64-E933-467D-AAFE-DD62C5C9426B}"/>
          </ac:picMkLst>
        </pc:picChg>
        <pc:picChg chg="add del mod">
          <ac:chgData name="suliman hussien alsinan" userId="7008f3a5-58f2-4928-8cf9-6a32e04c24f3" providerId="ADAL" clId="{F7941EE5-6B6D-485A-A075-4A406D302EAA}" dt="2021-03-01T05:18:18.047" v="10"/>
          <ac:picMkLst>
            <pc:docMk/>
            <pc:sldMk cId="14859040" sldId="264"/>
            <ac:picMk id="14" creationId="{07F1777B-EBA3-44CD-AB40-D6FF3D264469}"/>
          </ac:picMkLst>
        </pc:picChg>
        <pc:picChg chg="add del mod">
          <ac:chgData name="suliman hussien alsinan" userId="7008f3a5-58f2-4928-8cf9-6a32e04c24f3" providerId="ADAL" clId="{F7941EE5-6B6D-485A-A075-4A406D302EAA}" dt="2021-03-01T05:26:03.544" v="11"/>
          <ac:picMkLst>
            <pc:docMk/>
            <pc:sldMk cId="14859040" sldId="264"/>
            <ac:picMk id="15" creationId="{A434140E-A660-4A71-BFC0-96AD9CD1F05E}"/>
          </ac:picMkLst>
        </pc:picChg>
        <pc:picChg chg="add del mod">
          <ac:chgData name="suliman hussien alsinan" userId="7008f3a5-58f2-4928-8cf9-6a32e04c24f3" providerId="ADAL" clId="{F7941EE5-6B6D-485A-A075-4A406D302EAA}" dt="2021-03-01T05:26:32.571" v="13"/>
          <ac:picMkLst>
            <pc:docMk/>
            <pc:sldMk cId="14859040" sldId="264"/>
            <ac:picMk id="16" creationId="{DA85048C-A31E-4527-A5A3-7EBA47F10F5E}"/>
          </ac:picMkLst>
        </pc:picChg>
        <pc:picChg chg="add del mod">
          <ac:chgData name="suliman hussien alsinan" userId="7008f3a5-58f2-4928-8cf9-6a32e04c24f3" providerId="ADAL" clId="{F7941EE5-6B6D-485A-A075-4A406D302EAA}" dt="2021-03-01T05:27:48.852" v="15"/>
          <ac:picMkLst>
            <pc:docMk/>
            <pc:sldMk cId="14859040" sldId="264"/>
            <ac:picMk id="17" creationId="{7EC680D8-1E90-4743-B977-F6FA56904B5F}"/>
          </ac:picMkLst>
        </pc:picChg>
        <pc:picChg chg="add del mod">
          <ac:chgData name="suliman hussien alsinan" userId="7008f3a5-58f2-4928-8cf9-6a32e04c24f3" providerId="ADAL" clId="{F7941EE5-6B6D-485A-A075-4A406D302EAA}" dt="2021-03-01T05:28:11.251" v="17"/>
          <ac:picMkLst>
            <pc:docMk/>
            <pc:sldMk cId="14859040" sldId="264"/>
            <ac:picMk id="18" creationId="{2E1220AE-5A4A-4D00-AA66-ACD46B534C9E}"/>
          </ac:picMkLst>
        </pc:picChg>
        <pc:picChg chg="add del mod">
          <ac:chgData name="suliman hussien alsinan" userId="7008f3a5-58f2-4928-8cf9-6a32e04c24f3" providerId="ADAL" clId="{F7941EE5-6B6D-485A-A075-4A406D302EAA}" dt="2021-03-01T05:28:23.184" v="19"/>
          <ac:picMkLst>
            <pc:docMk/>
            <pc:sldMk cId="14859040" sldId="264"/>
            <ac:picMk id="19" creationId="{62D3E4EA-1E2E-4F86-88FF-48B4D7058DE6}"/>
          </ac:picMkLst>
        </pc:picChg>
        <pc:picChg chg="add del mod">
          <ac:chgData name="suliman hussien alsinan" userId="7008f3a5-58f2-4928-8cf9-6a32e04c24f3" providerId="ADAL" clId="{F7941EE5-6B6D-485A-A075-4A406D302EAA}" dt="2021-03-01T05:28:58.763" v="21"/>
          <ac:picMkLst>
            <pc:docMk/>
            <pc:sldMk cId="14859040" sldId="264"/>
            <ac:picMk id="20" creationId="{12342515-C125-48F3-9F0B-DF7A419AF3D6}"/>
          </ac:picMkLst>
        </pc:picChg>
        <pc:picChg chg="add mod">
          <ac:chgData name="suliman hussien alsinan" userId="7008f3a5-58f2-4928-8cf9-6a32e04c24f3" providerId="ADAL" clId="{F7941EE5-6B6D-485A-A075-4A406D302EAA}" dt="2021-03-01T05:29:37.590" v="22"/>
          <ac:picMkLst>
            <pc:docMk/>
            <pc:sldMk cId="14859040" sldId="264"/>
            <ac:picMk id="21" creationId="{82A592DE-D187-4C6E-BA8C-43B4157FE916}"/>
          </ac:picMkLst>
        </pc:picChg>
      </pc:sldChg>
    </pc:docChg>
  </pc:docChgLst>
  <pc:docChgLst>
    <pc:chgData name="Austin David Coyne" userId="S::adc366@nau.edu::4458b60a-7774-4954-b837-d48e126bc6f4" providerId="AD" clId="Web-{06CE5BAF-84F8-40C9-8B99-AAB3EDD857AD}"/>
    <pc:docChg chg="modSld">
      <pc:chgData name="Austin David Coyne" userId="S::adc366@nau.edu::4458b60a-7774-4954-b837-d48e126bc6f4" providerId="AD" clId="Web-{06CE5BAF-84F8-40C9-8B99-AAB3EDD857AD}" dt="2021-03-01T03:12:00.153" v="4" actId="20577"/>
      <pc:docMkLst>
        <pc:docMk/>
      </pc:docMkLst>
      <pc:sldChg chg="modSp">
        <pc:chgData name="Austin David Coyne" userId="S::adc366@nau.edu::4458b60a-7774-4954-b837-d48e126bc6f4" providerId="AD" clId="Web-{06CE5BAF-84F8-40C9-8B99-AAB3EDD857AD}" dt="2021-03-01T03:12:00.153" v="4" actId="20577"/>
        <pc:sldMkLst>
          <pc:docMk/>
          <pc:sldMk cId="4017261535" sldId="257"/>
        </pc:sldMkLst>
        <pc:spChg chg="mod">
          <ac:chgData name="Austin David Coyne" userId="S::adc366@nau.edu::4458b60a-7774-4954-b837-d48e126bc6f4" providerId="AD" clId="Web-{06CE5BAF-84F8-40C9-8B99-AAB3EDD857AD}" dt="2021-03-01T03:12:00.153" v="4" actId="20577"/>
          <ac:spMkLst>
            <pc:docMk/>
            <pc:sldMk cId="4017261535" sldId="257"/>
            <ac:spMk id="3" creationId="{EF9FB340-D536-4563-9463-4BCE5833B1F1}"/>
          </ac:spMkLst>
        </pc:spChg>
      </pc:sldChg>
    </pc:docChg>
  </pc:docChgLst>
  <pc:docChgLst>
    <pc:chgData name="Erik M Abraham" userId="1251fb66-4b83-4110-af44-26c17f09f245" providerId="ADAL" clId="{9F3BE9C8-C519-4AC2-A90F-95925E783BCA}"/>
    <pc:docChg chg="custSel addSld delSld modSld">
      <pc:chgData name="Erik M Abraham" userId="1251fb66-4b83-4110-af44-26c17f09f245" providerId="ADAL" clId="{9F3BE9C8-C519-4AC2-A90F-95925E783BCA}" dt="2021-03-01T04:34:14.468" v="82" actId="2696"/>
      <pc:docMkLst>
        <pc:docMk/>
      </pc:docMkLst>
      <pc:sldChg chg="addSp delSp modSp mod modTransition delAnim modAnim">
        <pc:chgData name="Erik M Abraham" userId="1251fb66-4b83-4110-af44-26c17f09f245" providerId="ADAL" clId="{9F3BE9C8-C519-4AC2-A90F-95925E783BCA}" dt="2021-03-01T03:54:05.592" v="7"/>
        <pc:sldMkLst>
          <pc:docMk/>
          <pc:sldMk cId="235393199" sldId="260"/>
        </pc:sldMkLst>
        <pc:picChg chg="add del mod">
          <ac:chgData name="Erik M Abraham" userId="1251fb66-4b83-4110-af44-26c17f09f245" providerId="ADAL" clId="{9F3BE9C8-C519-4AC2-A90F-95925E783BCA}" dt="2021-03-01T03:50:09.786" v="1" actId="478"/>
          <ac:picMkLst>
            <pc:docMk/>
            <pc:sldMk cId="235393199" sldId="260"/>
            <ac:picMk id="3" creationId="{A462A007-D655-4B17-A6D6-72E7CB56CC9E}"/>
          </ac:picMkLst>
        </pc:picChg>
        <pc:picChg chg="add del mod">
          <ac:chgData name="Erik M Abraham" userId="1251fb66-4b83-4110-af44-26c17f09f245" providerId="ADAL" clId="{9F3BE9C8-C519-4AC2-A90F-95925E783BCA}" dt="2021-03-01T03:51:11.289" v="4"/>
          <ac:picMkLst>
            <pc:docMk/>
            <pc:sldMk cId="235393199" sldId="260"/>
            <ac:picMk id="5" creationId="{62600611-58C7-4933-8FF3-F17083FF8792}"/>
          </ac:picMkLst>
        </pc:picChg>
        <pc:picChg chg="add del mod">
          <ac:chgData name="Erik M Abraham" userId="1251fb66-4b83-4110-af44-26c17f09f245" providerId="ADAL" clId="{9F3BE9C8-C519-4AC2-A90F-95925E783BCA}" dt="2021-03-01T03:52:16.086" v="6"/>
          <ac:picMkLst>
            <pc:docMk/>
            <pc:sldMk cId="235393199" sldId="260"/>
            <ac:picMk id="6" creationId="{78CADBB8-8C8B-4E5A-96C2-AEFE2F5FD615}"/>
          </ac:picMkLst>
        </pc:picChg>
        <pc:picChg chg="add mod">
          <ac:chgData name="Erik M Abraham" userId="1251fb66-4b83-4110-af44-26c17f09f245" providerId="ADAL" clId="{9F3BE9C8-C519-4AC2-A90F-95925E783BCA}" dt="2021-03-01T03:54:05.592" v="7"/>
          <ac:picMkLst>
            <pc:docMk/>
            <pc:sldMk cId="235393199" sldId="260"/>
            <ac:picMk id="7" creationId="{536C9CDC-DFD8-4F94-8956-1355F08AA24D}"/>
          </ac:picMkLst>
        </pc:picChg>
      </pc:sldChg>
      <pc:sldChg chg="addSp delSp modSp modTransition modAnim">
        <pc:chgData name="Erik M Abraham" userId="1251fb66-4b83-4110-af44-26c17f09f245" providerId="ADAL" clId="{9F3BE9C8-C519-4AC2-A90F-95925E783BCA}" dt="2021-03-01T04:29:44.071" v="38"/>
        <pc:sldMkLst>
          <pc:docMk/>
          <pc:sldMk cId="1087254186" sldId="261"/>
        </pc:sldMkLst>
        <pc:picChg chg="add del mod">
          <ac:chgData name="Erik M Abraham" userId="1251fb66-4b83-4110-af44-26c17f09f245" providerId="ADAL" clId="{9F3BE9C8-C519-4AC2-A90F-95925E783BCA}" dt="2021-03-01T03:59:16.268" v="9"/>
          <ac:picMkLst>
            <pc:docMk/>
            <pc:sldMk cId="1087254186" sldId="261"/>
            <ac:picMk id="3" creationId="{A69A9FC0-3D1F-41C8-8F99-DD4C61A4D9AA}"/>
          </ac:picMkLst>
        </pc:picChg>
        <pc:picChg chg="add del mod">
          <ac:chgData name="Erik M Abraham" userId="1251fb66-4b83-4110-af44-26c17f09f245" providerId="ADAL" clId="{9F3BE9C8-C519-4AC2-A90F-95925E783BCA}" dt="2021-03-01T04:00:45.950" v="11"/>
          <ac:picMkLst>
            <pc:docMk/>
            <pc:sldMk cId="1087254186" sldId="261"/>
            <ac:picMk id="5" creationId="{D0B4FD91-9526-4A57-861A-ECBF5041450B}"/>
          </ac:picMkLst>
        </pc:picChg>
        <pc:picChg chg="add del mod">
          <ac:chgData name="Erik M Abraham" userId="1251fb66-4b83-4110-af44-26c17f09f245" providerId="ADAL" clId="{9F3BE9C8-C519-4AC2-A90F-95925E783BCA}" dt="2021-03-01T04:03:31.425" v="13"/>
          <ac:picMkLst>
            <pc:docMk/>
            <pc:sldMk cId="1087254186" sldId="261"/>
            <ac:picMk id="6" creationId="{190CD669-1AC7-4D13-AE32-1DC34F58796D}"/>
          </ac:picMkLst>
        </pc:picChg>
        <pc:picChg chg="add del mod">
          <ac:chgData name="Erik M Abraham" userId="1251fb66-4b83-4110-af44-26c17f09f245" providerId="ADAL" clId="{9F3BE9C8-C519-4AC2-A90F-95925E783BCA}" dt="2021-03-01T04:04:12.227" v="15"/>
          <ac:picMkLst>
            <pc:docMk/>
            <pc:sldMk cId="1087254186" sldId="261"/>
            <ac:picMk id="7" creationId="{2290A043-DB9E-4F76-8A34-0F87297BCF5B}"/>
          </ac:picMkLst>
        </pc:picChg>
        <pc:picChg chg="add del mod">
          <ac:chgData name="Erik M Abraham" userId="1251fb66-4b83-4110-af44-26c17f09f245" providerId="ADAL" clId="{9F3BE9C8-C519-4AC2-A90F-95925E783BCA}" dt="2021-03-01T04:04:42.038" v="17"/>
          <ac:picMkLst>
            <pc:docMk/>
            <pc:sldMk cId="1087254186" sldId="261"/>
            <ac:picMk id="9" creationId="{B3C8E532-E1AB-443A-BE9A-41F195C3E0C3}"/>
          </ac:picMkLst>
        </pc:picChg>
        <pc:picChg chg="add del mod">
          <ac:chgData name="Erik M Abraham" userId="1251fb66-4b83-4110-af44-26c17f09f245" providerId="ADAL" clId="{9F3BE9C8-C519-4AC2-A90F-95925E783BCA}" dt="2021-03-01T04:04:53.823" v="19"/>
          <ac:picMkLst>
            <pc:docMk/>
            <pc:sldMk cId="1087254186" sldId="261"/>
            <ac:picMk id="10" creationId="{BB3F9AA0-EE91-4A7C-AFDE-FA5CCBCCBE94}"/>
          </ac:picMkLst>
        </pc:picChg>
        <pc:picChg chg="add del mod">
          <ac:chgData name="Erik M Abraham" userId="1251fb66-4b83-4110-af44-26c17f09f245" providerId="ADAL" clId="{9F3BE9C8-C519-4AC2-A90F-95925E783BCA}" dt="2021-03-01T04:05:16.757" v="21"/>
          <ac:picMkLst>
            <pc:docMk/>
            <pc:sldMk cId="1087254186" sldId="261"/>
            <ac:picMk id="12" creationId="{7A4D3E5F-FD12-4B1D-99D4-CB261847872E}"/>
          </ac:picMkLst>
        </pc:picChg>
        <pc:picChg chg="add del mod">
          <ac:chgData name="Erik M Abraham" userId="1251fb66-4b83-4110-af44-26c17f09f245" providerId="ADAL" clId="{9F3BE9C8-C519-4AC2-A90F-95925E783BCA}" dt="2021-03-01T04:07:10.737" v="23"/>
          <ac:picMkLst>
            <pc:docMk/>
            <pc:sldMk cId="1087254186" sldId="261"/>
            <ac:picMk id="13" creationId="{47655B37-B161-42FD-82DB-ADD080AFC20A}"/>
          </ac:picMkLst>
        </pc:picChg>
        <pc:picChg chg="add del mod">
          <ac:chgData name="Erik M Abraham" userId="1251fb66-4b83-4110-af44-26c17f09f245" providerId="ADAL" clId="{9F3BE9C8-C519-4AC2-A90F-95925E783BCA}" dt="2021-03-01T04:07:27.146" v="25"/>
          <ac:picMkLst>
            <pc:docMk/>
            <pc:sldMk cId="1087254186" sldId="261"/>
            <ac:picMk id="14" creationId="{C648D702-4C10-4B8A-983F-C93E1C0AB14F}"/>
          </ac:picMkLst>
        </pc:picChg>
        <pc:picChg chg="add del mod">
          <ac:chgData name="Erik M Abraham" userId="1251fb66-4b83-4110-af44-26c17f09f245" providerId="ADAL" clId="{9F3BE9C8-C519-4AC2-A90F-95925E783BCA}" dt="2021-03-01T04:08:53.427" v="27"/>
          <ac:picMkLst>
            <pc:docMk/>
            <pc:sldMk cId="1087254186" sldId="261"/>
            <ac:picMk id="15" creationId="{567F5CA7-FA10-42F1-89B5-946012A3CCBD}"/>
          </ac:picMkLst>
        </pc:picChg>
        <pc:picChg chg="add del mod">
          <ac:chgData name="Erik M Abraham" userId="1251fb66-4b83-4110-af44-26c17f09f245" providerId="ADAL" clId="{9F3BE9C8-C519-4AC2-A90F-95925E783BCA}" dt="2021-03-01T04:09:57.224" v="29"/>
          <ac:picMkLst>
            <pc:docMk/>
            <pc:sldMk cId="1087254186" sldId="261"/>
            <ac:picMk id="16" creationId="{2F6F5AF3-7388-4DFE-8CE2-2060E9550AA4}"/>
          </ac:picMkLst>
        </pc:picChg>
        <pc:picChg chg="add del mod">
          <ac:chgData name="Erik M Abraham" userId="1251fb66-4b83-4110-af44-26c17f09f245" providerId="ADAL" clId="{9F3BE9C8-C519-4AC2-A90F-95925E783BCA}" dt="2021-03-01T04:13:42.213" v="31"/>
          <ac:picMkLst>
            <pc:docMk/>
            <pc:sldMk cId="1087254186" sldId="261"/>
            <ac:picMk id="17" creationId="{AA531C4E-0475-4DDB-A10B-681281DFA4F6}"/>
          </ac:picMkLst>
        </pc:picChg>
        <pc:picChg chg="add del mod">
          <ac:chgData name="Erik M Abraham" userId="1251fb66-4b83-4110-af44-26c17f09f245" providerId="ADAL" clId="{9F3BE9C8-C519-4AC2-A90F-95925E783BCA}" dt="2021-03-01T04:14:28.646" v="33"/>
          <ac:picMkLst>
            <pc:docMk/>
            <pc:sldMk cId="1087254186" sldId="261"/>
            <ac:picMk id="18" creationId="{21B654F5-5918-42C1-A0E3-5F6124B25E80}"/>
          </ac:picMkLst>
        </pc:picChg>
        <pc:picChg chg="add del mod">
          <ac:chgData name="Erik M Abraham" userId="1251fb66-4b83-4110-af44-26c17f09f245" providerId="ADAL" clId="{9F3BE9C8-C519-4AC2-A90F-95925E783BCA}" dt="2021-03-01T04:16:18.356" v="35"/>
          <ac:picMkLst>
            <pc:docMk/>
            <pc:sldMk cId="1087254186" sldId="261"/>
            <ac:picMk id="19" creationId="{E13CF23F-DBED-419D-937E-3960F2A54A95}"/>
          </ac:picMkLst>
        </pc:picChg>
        <pc:picChg chg="add del mod">
          <ac:chgData name="Erik M Abraham" userId="1251fb66-4b83-4110-af44-26c17f09f245" providerId="ADAL" clId="{9F3BE9C8-C519-4AC2-A90F-95925E783BCA}" dt="2021-03-01T04:28:22.080" v="37"/>
          <ac:picMkLst>
            <pc:docMk/>
            <pc:sldMk cId="1087254186" sldId="261"/>
            <ac:picMk id="20" creationId="{BA1BDD49-E01E-469C-8993-9D519C84ED5C}"/>
          </ac:picMkLst>
        </pc:picChg>
        <pc:picChg chg="add mod">
          <ac:chgData name="Erik M Abraham" userId="1251fb66-4b83-4110-af44-26c17f09f245" providerId="ADAL" clId="{9F3BE9C8-C519-4AC2-A90F-95925E783BCA}" dt="2021-03-01T04:29:44.071" v="38"/>
          <ac:picMkLst>
            <pc:docMk/>
            <pc:sldMk cId="1087254186" sldId="261"/>
            <ac:picMk id="21" creationId="{DF0695F5-C1BB-4F24-9761-C44C147ED89C}"/>
          </ac:picMkLst>
        </pc:picChg>
      </pc:sldChg>
      <pc:sldChg chg="modSp new del mod">
        <pc:chgData name="Erik M Abraham" userId="1251fb66-4b83-4110-af44-26c17f09f245" providerId="ADAL" clId="{9F3BE9C8-C519-4AC2-A90F-95925E783BCA}" dt="2021-03-01T04:34:14.468" v="82" actId="2696"/>
        <pc:sldMkLst>
          <pc:docMk/>
          <pc:sldMk cId="2292257336" sldId="265"/>
        </pc:sldMkLst>
        <pc:spChg chg="mod">
          <ac:chgData name="Erik M Abraham" userId="1251fb66-4b83-4110-af44-26c17f09f245" providerId="ADAL" clId="{9F3BE9C8-C519-4AC2-A90F-95925E783BCA}" dt="2021-03-01T04:34:10.302" v="81" actId="20577"/>
          <ac:spMkLst>
            <pc:docMk/>
            <pc:sldMk cId="2292257336" sldId="265"/>
            <ac:spMk id="2" creationId="{1BA6ABF0-F6BE-42BA-A474-86B388ECF39A}"/>
          </ac:spMkLst>
        </pc:spChg>
      </pc:sldChg>
    </pc:docChg>
  </pc:docChgLst>
  <pc:docChgLst>
    <pc:chgData name="Jacob K Cryder" userId="cecf95a9-8601-4403-850c-18d056546942" providerId="ADAL" clId="{50F0A472-69D5-46B7-89D5-DB24E019AF4F}"/>
    <pc:docChg chg="undo custSel addSld modSld">
      <pc:chgData name="Jacob K Cryder" userId="cecf95a9-8601-4403-850c-18d056546942" providerId="ADAL" clId="{50F0A472-69D5-46B7-89D5-DB24E019AF4F}" dt="2021-03-01T01:27:31.090" v="534" actId="6549"/>
      <pc:docMkLst>
        <pc:docMk/>
      </pc:docMkLst>
      <pc:sldChg chg="addSp delSp modSp mod setBg">
        <pc:chgData name="Jacob K Cryder" userId="cecf95a9-8601-4403-850c-18d056546942" providerId="ADAL" clId="{50F0A472-69D5-46B7-89D5-DB24E019AF4F}" dt="2021-02-28T23:05:51.219" v="8" actId="26606"/>
        <pc:sldMkLst>
          <pc:docMk/>
          <pc:sldMk cId="109857222" sldId="256"/>
        </pc:sldMkLst>
        <pc:spChg chg="mod">
          <ac:chgData name="Jacob K Cryder" userId="cecf95a9-8601-4403-850c-18d056546942" providerId="ADAL" clId="{50F0A472-69D5-46B7-89D5-DB24E019AF4F}" dt="2021-02-28T23:05:51.219" v="8" actId="26606"/>
          <ac:spMkLst>
            <pc:docMk/>
            <pc:sldMk cId="109857222" sldId="256"/>
            <ac:spMk id="2" creationId="{00000000-0000-0000-0000-000000000000}"/>
          </ac:spMkLst>
        </pc:spChg>
        <pc:spChg chg="mod">
          <ac:chgData name="Jacob K Cryder" userId="cecf95a9-8601-4403-850c-18d056546942" providerId="ADAL" clId="{50F0A472-69D5-46B7-89D5-DB24E019AF4F}" dt="2021-02-28T23:05:51.219" v="8" actId="26606"/>
          <ac:spMkLst>
            <pc:docMk/>
            <pc:sldMk cId="109857222" sldId="256"/>
            <ac:spMk id="3" creationId="{00000000-0000-0000-0000-000000000000}"/>
          </ac:spMkLst>
        </pc:spChg>
        <pc:picChg chg="add del">
          <ac:chgData name="Jacob K Cryder" userId="cecf95a9-8601-4403-850c-18d056546942" providerId="ADAL" clId="{50F0A472-69D5-46B7-89D5-DB24E019AF4F}" dt="2021-02-28T23:05:44.100" v="7" actId="26606"/>
          <ac:picMkLst>
            <pc:docMk/>
            <pc:sldMk cId="109857222" sldId="256"/>
            <ac:picMk id="5" creationId="{F17BB4A0-FEC5-4C01-9E80-92278C7A5853}"/>
          </ac:picMkLst>
        </pc:picChg>
        <pc:picChg chg="add">
          <ac:chgData name="Jacob K Cryder" userId="cecf95a9-8601-4403-850c-18d056546942" providerId="ADAL" clId="{50F0A472-69D5-46B7-89D5-DB24E019AF4F}" dt="2021-02-28T23:05:51.219" v="8" actId="26606"/>
          <ac:picMkLst>
            <pc:docMk/>
            <pc:sldMk cId="109857222" sldId="256"/>
            <ac:picMk id="6" creationId="{15C8D134-976D-4865-9EDF-DD8A23C2BCD9}"/>
          </ac:picMkLst>
        </pc:picChg>
        <pc:picChg chg="add del">
          <ac:chgData name="Jacob K Cryder" userId="cecf95a9-8601-4403-850c-18d056546942" providerId="ADAL" clId="{50F0A472-69D5-46B7-89D5-DB24E019AF4F}" dt="2021-02-28T23:05:44.100" v="7" actId="26606"/>
          <ac:picMkLst>
            <pc:docMk/>
            <pc:sldMk cId="109857222" sldId="256"/>
            <ac:picMk id="9" creationId="{08187575-5CB4-477B-AA47-020C6D2A786E}"/>
          </ac:picMkLst>
        </pc:picChg>
        <pc:picChg chg="add del">
          <ac:chgData name="Jacob K Cryder" userId="cecf95a9-8601-4403-850c-18d056546942" providerId="ADAL" clId="{50F0A472-69D5-46B7-89D5-DB24E019AF4F}" dt="2021-02-28T23:05:44.100" v="7" actId="26606"/>
          <ac:picMkLst>
            <pc:docMk/>
            <pc:sldMk cId="109857222" sldId="256"/>
            <ac:picMk id="11" creationId="{EE585F70-7C5D-424E-A182-39507AF48A0C}"/>
          </ac:picMkLst>
        </pc:picChg>
      </pc:sldChg>
      <pc:sldChg chg="modSp new mod">
        <pc:chgData name="Jacob K Cryder" userId="cecf95a9-8601-4403-850c-18d056546942" providerId="ADAL" clId="{50F0A472-69D5-46B7-89D5-DB24E019AF4F}" dt="2021-03-01T01:27:31.090" v="534" actId="6549"/>
        <pc:sldMkLst>
          <pc:docMk/>
          <pc:sldMk cId="4017261535" sldId="257"/>
        </pc:sldMkLst>
        <pc:spChg chg="mod">
          <ac:chgData name="Jacob K Cryder" userId="cecf95a9-8601-4403-850c-18d056546942" providerId="ADAL" clId="{50F0A472-69D5-46B7-89D5-DB24E019AF4F}" dt="2021-02-28T23:06:21.498" v="29" actId="20577"/>
          <ac:spMkLst>
            <pc:docMk/>
            <pc:sldMk cId="4017261535" sldId="257"/>
            <ac:spMk id="2" creationId="{79FB5300-59EA-4A44-8D5A-6C934C7A1D5D}"/>
          </ac:spMkLst>
        </pc:spChg>
        <pc:spChg chg="mod">
          <ac:chgData name="Jacob K Cryder" userId="cecf95a9-8601-4403-850c-18d056546942" providerId="ADAL" clId="{50F0A472-69D5-46B7-89D5-DB24E019AF4F}" dt="2021-03-01T01:27:31.090" v="534" actId="6549"/>
          <ac:spMkLst>
            <pc:docMk/>
            <pc:sldMk cId="4017261535" sldId="257"/>
            <ac:spMk id="3" creationId="{EF9FB340-D536-4563-9463-4BCE5833B1F1}"/>
          </ac:spMkLst>
        </pc:spChg>
      </pc:sldChg>
      <pc:sldChg chg="modSp new mod">
        <pc:chgData name="Jacob K Cryder" userId="cecf95a9-8601-4403-850c-18d056546942" providerId="ADAL" clId="{50F0A472-69D5-46B7-89D5-DB24E019AF4F}" dt="2021-02-28T23:49:15.563" v="254" actId="27636"/>
        <pc:sldMkLst>
          <pc:docMk/>
          <pc:sldMk cId="2350547864" sldId="258"/>
        </pc:sldMkLst>
        <pc:spChg chg="mod">
          <ac:chgData name="Jacob K Cryder" userId="cecf95a9-8601-4403-850c-18d056546942" providerId="ADAL" clId="{50F0A472-69D5-46B7-89D5-DB24E019AF4F}" dt="2021-02-28T23:49:15.563" v="254" actId="27636"/>
          <ac:spMkLst>
            <pc:docMk/>
            <pc:sldMk cId="2350547864" sldId="258"/>
            <ac:spMk id="2" creationId="{D11F09BE-0850-4425-99B7-BB7514A4E1B1}"/>
          </ac:spMkLst>
        </pc:spChg>
        <pc:spChg chg="mod">
          <ac:chgData name="Jacob K Cryder" userId="cecf95a9-8601-4403-850c-18d056546942" providerId="ADAL" clId="{50F0A472-69D5-46B7-89D5-DB24E019AF4F}" dt="2021-02-28T23:05:27.915" v="5"/>
          <ac:spMkLst>
            <pc:docMk/>
            <pc:sldMk cId="2350547864" sldId="258"/>
            <ac:spMk id="3" creationId="{8F6E4360-E824-46CC-9004-457194501AD5}"/>
          </ac:spMkLst>
        </pc:spChg>
      </pc:sldChg>
      <pc:sldChg chg="modSp new mod">
        <pc:chgData name="Jacob K Cryder" userId="cecf95a9-8601-4403-850c-18d056546942" providerId="ADAL" clId="{50F0A472-69D5-46B7-89D5-DB24E019AF4F}" dt="2021-02-28T23:07:00.241" v="77" actId="20577"/>
        <pc:sldMkLst>
          <pc:docMk/>
          <pc:sldMk cId="2722997314" sldId="259"/>
        </pc:sldMkLst>
        <pc:spChg chg="mod">
          <ac:chgData name="Jacob K Cryder" userId="cecf95a9-8601-4403-850c-18d056546942" providerId="ADAL" clId="{50F0A472-69D5-46B7-89D5-DB24E019AF4F}" dt="2021-02-28T23:07:00.241" v="77" actId="20577"/>
          <ac:spMkLst>
            <pc:docMk/>
            <pc:sldMk cId="2722997314" sldId="259"/>
            <ac:spMk id="2" creationId="{98FBD379-618E-4A68-9A2E-FAD4A0A1C410}"/>
          </ac:spMkLst>
        </pc:spChg>
        <pc:spChg chg="mod">
          <ac:chgData name="Jacob K Cryder" userId="cecf95a9-8601-4403-850c-18d056546942" providerId="ADAL" clId="{50F0A472-69D5-46B7-89D5-DB24E019AF4F}" dt="2021-02-28T23:05:27.915" v="5"/>
          <ac:spMkLst>
            <pc:docMk/>
            <pc:sldMk cId="2722997314" sldId="259"/>
            <ac:spMk id="3" creationId="{14172960-B8C0-4C70-957E-B4C8A21C291E}"/>
          </ac:spMkLst>
        </pc:spChg>
      </pc:sldChg>
      <pc:sldChg chg="modSp new mod">
        <pc:chgData name="Jacob K Cryder" userId="cecf95a9-8601-4403-850c-18d056546942" providerId="ADAL" clId="{50F0A472-69D5-46B7-89D5-DB24E019AF4F}" dt="2021-02-28T23:07:13.880" v="96" actId="20577"/>
        <pc:sldMkLst>
          <pc:docMk/>
          <pc:sldMk cId="235393199" sldId="260"/>
        </pc:sldMkLst>
        <pc:spChg chg="mod">
          <ac:chgData name="Jacob K Cryder" userId="cecf95a9-8601-4403-850c-18d056546942" providerId="ADAL" clId="{50F0A472-69D5-46B7-89D5-DB24E019AF4F}" dt="2021-02-28T23:07:13.880" v="96" actId="20577"/>
          <ac:spMkLst>
            <pc:docMk/>
            <pc:sldMk cId="235393199" sldId="260"/>
            <ac:spMk id="2" creationId="{FA508752-DA92-466A-B74B-24CA61804DAE}"/>
          </ac:spMkLst>
        </pc:spChg>
        <pc:spChg chg="mod">
          <ac:chgData name="Jacob K Cryder" userId="cecf95a9-8601-4403-850c-18d056546942" providerId="ADAL" clId="{50F0A472-69D5-46B7-89D5-DB24E019AF4F}" dt="2021-02-28T23:05:27.915" v="5"/>
          <ac:spMkLst>
            <pc:docMk/>
            <pc:sldMk cId="235393199" sldId="260"/>
            <ac:spMk id="3" creationId="{35BAA9C3-41AE-4F1E-9155-7A2BCA7A8BDB}"/>
          </ac:spMkLst>
        </pc:spChg>
      </pc:sldChg>
      <pc:sldChg chg="modSp new mod">
        <pc:chgData name="Jacob K Cryder" userId="cecf95a9-8601-4403-850c-18d056546942" providerId="ADAL" clId="{50F0A472-69D5-46B7-89D5-DB24E019AF4F}" dt="2021-02-28T23:07:21.547" v="109" actId="20577"/>
        <pc:sldMkLst>
          <pc:docMk/>
          <pc:sldMk cId="1087254186" sldId="261"/>
        </pc:sldMkLst>
        <pc:spChg chg="mod">
          <ac:chgData name="Jacob K Cryder" userId="cecf95a9-8601-4403-850c-18d056546942" providerId="ADAL" clId="{50F0A472-69D5-46B7-89D5-DB24E019AF4F}" dt="2021-02-28T23:07:21.547" v="109" actId="20577"/>
          <ac:spMkLst>
            <pc:docMk/>
            <pc:sldMk cId="1087254186" sldId="261"/>
            <ac:spMk id="2" creationId="{A3A11FB4-A1FF-426D-9B76-D482DBD441CF}"/>
          </ac:spMkLst>
        </pc:spChg>
      </pc:sldChg>
      <pc:sldChg chg="addSp delSp modSp new mod">
        <pc:chgData name="Jacob K Cryder" userId="cecf95a9-8601-4403-850c-18d056546942" providerId="ADAL" clId="{50F0A472-69D5-46B7-89D5-DB24E019AF4F}" dt="2021-03-01T00:50:30.176" v="533" actId="1076"/>
        <pc:sldMkLst>
          <pc:docMk/>
          <pc:sldMk cId="785556838" sldId="262"/>
        </pc:sldMkLst>
        <pc:spChg chg="mod">
          <ac:chgData name="Jacob K Cryder" userId="cecf95a9-8601-4403-850c-18d056546942" providerId="ADAL" clId="{50F0A472-69D5-46B7-89D5-DB24E019AF4F}" dt="2021-03-01T00:29:26.849" v="344" actId="1076"/>
          <ac:spMkLst>
            <pc:docMk/>
            <pc:sldMk cId="785556838" sldId="262"/>
            <ac:spMk id="2" creationId="{FEFCEFA1-2C22-4A2B-A197-A3685333976B}"/>
          </ac:spMkLst>
        </pc:spChg>
        <pc:spChg chg="del">
          <ac:chgData name="Jacob K Cryder" userId="cecf95a9-8601-4403-850c-18d056546942" providerId="ADAL" clId="{50F0A472-69D5-46B7-89D5-DB24E019AF4F}" dt="2021-03-01T00:27:30.585" v="318"/>
          <ac:spMkLst>
            <pc:docMk/>
            <pc:sldMk cId="785556838" sldId="262"/>
            <ac:spMk id="3" creationId="{C6DC947C-328E-462E-8F48-C19199F018AD}"/>
          </ac:spMkLst>
        </pc:spChg>
        <pc:spChg chg="add mod">
          <ac:chgData name="Jacob K Cryder" userId="cecf95a9-8601-4403-850c-18d056546942" providerId="ADAL" clId="{50F0A472-69D5-46B7-89D5-DB24E019AF4F}" dt="2021-03-01T00:47:26.687" v="370" actId="207"/>
          <ac:spMkLst>
            <pc:docMk/>
            <pc:sldMk cId="785556838" sldId="262"/>
            <ac:spMk id="5" creationId="{0E30504C-6C9F-45B8-8BD9-FB5AF71F6DCF}"/>
          </ac:spMkLst>
        </pc:spChg>
        <pc:spChg chg="add mod">
          <ac:chgData name="Jacob K Cryder" userId="cecf95a9-8601-4403-850c-18d056546942" providerId="ADAL" clId="{50F0A472-69D5-46B7-89D5-DB24E019AF4F}" dt="2021-03-01T00:48:00.953" v="401" actId="1076"/>
          <ac:spMkLst>
            <pc:docMk/>
            <pc:sldMk cId="785556838" sldId="262"/>
            <ac:spMk id="6" creationId="{8CEB4C25-925A-48AD-9ED9-E7E7CE80A1BC}"/>
          </ac:spMkLst>
        </pc:spChg>
        <pc:spChg chg="add mod">
          <ac:chgData name="Jacob K Cryder" userId="cecf95a9-8601-4403-850c-18d056546942" providerId="ADAL" clId="{50F0A472-69D5-46B7-89D5-DB24E019AF4F}" dt="2021-03-01T00:48:43.420" v="441" actId="1076"/>
          <ac:spMkLst>
            <pc:docMk/>
            <pc:sldMk cId="785556838" sldId="262"/>
            <ac:spMk id="7" creationId="{3311806F-3732-4920-88A9-785931D9805E}"/>
          </ac:spMkLst>
        </pc:spChg>
        <pc:spChg chg="add mod">
          <ac:chgData name="Jacob K Cryder" userId="cecf95a9-8601-4403-850c-18d056546942" providerId="ADAL" clId="{50F0A472-69D5-46B7-89D5-DB24E019AF4F}" dt="2021-03-01T00:49:03.880" v="454" actId="20577"/>
          <ac:spMkLst>
            <pc:docMk/>
            <pc:sldMk cId="785556838" sldId="262"/>
            <ac:spMk id="8" creationId="{D46C0F11-302D-44CE-99BC-D22B996C8473}"/>
          </ac:spMkLst>
        </pc:spChg>
        <pc:spChg chg="add mod">
          <ac:chgData name="Jacob K Cryder" userId="cecf95a9-8601-4403-850c-18d056546942" providerId="ADAL" clId="{50F0A472-69D5-46B7-89D5-DB24E019AF4F}" dt="2021-03-01T00:50:00.390" v="496" actId="14100"/>
          <ac:spMkLst>
            <pc:docMk/>
            <pc:sldMk cId="785556838" sldId="262"/>
            <ac:spMk id="9" creationId="{29C4702D-2871-4F81-93A6-D591AED32A77}"/>
          </ac:spMkLst>
        </pc:spChg>
        <pc:spChg chg="add mod">
          <ac:chgData name="Jacob K Cryder" userId="cecf95a9-8601-4403-850c-18d056546942" providerId="ADAL" clId="{50F0A472-69D5-46B7-89D5-DB24E019AF4F}" dt="2021-03-01T00:50:30.176" v="533" actId="1076"/>
          <ac:spMkLst>
            <pc:docMk/>
            <pc:sldMk cId="785556838" sldId="262"/>
            <ac:spMk id="10" creationId="{102EB82B-0479-495E-8E3C-B3759069E05B}"/>
          </ac:spMkLst>
        </pc:spChg>
        <pc:picChg chg="mod">
          <ac:chgData name="Jacob K Cryder" userId="cecf95a9-8601-4403-850c-18d056546942" providerId="ADAL" clId="{50F0A472-69D5-46B7-89D5-DB24E019AF4F}" dt="2021-03-01T00:49:07.301" v="455" actId="1076"/>
          <ac:picMkLst>
            <pc:docMk/>
            <pc:sldMk cId="785556838" sldId="262"/>
            <ac:picMk id="4" creationId="{12B8D9D3-3027-43D9-B830-FAF641195A6D}"/>
          </ac:picMkLst>
        </pc:picChg>
        <pc:picChg chg="add mod">
          <ac:chgData name="Jacob K Cryder" userId="cecf95a9-8601-4403-850c-18d056546942" providerId="ADAL" clId="{50F0A472-69D5-46B7-89D5-DB24E019AF4F}" dt="2021-03-01T00:29:31.160" v="346" actId="1076"/>
          <ac:picMkLst>
            <pc:docMk/>
            <pc:sldMk cId="785556838" sldId="262"/>
            <ac:picMk id="1026" creationId="{F8AD6E87-7F34-4CF6-9852-17D0882074F3}"/>
          </ac:picMkLst>
        </pc:picChg>
        <pc:picChg chg="add mod">
          <ac:chgData name="Jacob K Cryder" userId="cecf95a9-8601-4403-850c-18d056546942" providerId="ADAL" clId="{50F0A472-69D5-46B7-89D5-DB24E019AF4F}" dt="2021-03-01T00:29:29.669" v="345" actId="1076"/>
          <ac:picMkLst>
            <pc:docMk/>
            <pc:sldMk cId="785556838" sldId="262"/>
            <ac:picMk id="1028" creationId="{41385086-5B1E-45D9-9C86-F6AB125E4A08}"/>
          </ac:picMkLst>
        </pc:picChg>
        <pc:picChg chg="add mod">
          <ac:chgData name="Jacob K Cryder" userId="cecf95a9-8601-4403-850c-18d056546942" providerId="ADAL" clId="{50F0A472-69D5-46B7-89D5-DB24E019AF4F}" dt="2021-03-01T00:29:32.490" v="347" actId="1076"/>
          <ac:picMkLst>
            <pc:docMk/>
            <pc:sldMk cId="785556838" sldId="262"/>
            <ac:picMk id="1030" creationId="{DEB31D78-3875-47A5-8DD8-2F724F3FA209}"/>
          </ac:picMkLst>
        </pc:picChg>
        <pc:picChg chg="add mod">
          <ac:chgData name="Jacob K Cryder" userId="cecf95a9-8601-4403-850c-18d056546942" providerId="ADAL" clId="{50F0A472-69D5-46B7-89D5-DB24E019AF4F}" dt="2021-03-01T00:29:35.934" v="349" actId="1076"/>
          <ac:picMkLst>
            <pc:docMk/>
            <pc:sldMk cId="785556838" sldId="262"/>
            <ac:picMk id="1032" creationId="{D84A53CE-64C5-4001-BAD5-3B2187691258}"/>
          </ac:picMkLst>
        </pc:picChg>
        <pc:picChg chg="add mod">
          <ac:chgData name="Jacob K Cryder" userId="cecf95a9-8601-4403-850c-18d056546942" providerId="ADAL" clId="{50F0A472-69D5-46B7-89D5-DB24E019AF4F}" dt="2021-03-01T00:29:33.995" v="348" actId="1076"/>
          <ac:picMkLst>
            <pc:docMk/>
            <pc:sldMk cId="785556838" sldId="262"/>
            <ac:picMk id="1034" creationId="{1A463C9D-9DAC-4893-9899-153B78DD7C52}"/>
          </ac:picMkLst>
        </pc:picChg>
      </pc:sldChg>
    </pc:docChg>
  </pc:docChgLst>
  <pc:docChgLst>
    <pc:chgData name="Austin Coyne" userId="4458b60a-7774-4954-b837-d48e126bc6f4" providerId="ADAL" clId="{04E9B8CF-A644-F74F-9388-E809F477C0B3}"/>
    <pc:docChg chg="modSld">
      <pc:chgData name="Austin Coyne" userId="4458b60a-7774-4954-b837-d48e126bc6f4" providerId="ADAL" clId="{04E9B8CF-A644-F74F-9388-E809F477C0B3}" dt="2021-03-01T04:19:05.852" v="43"/>
      <pc:docMkLst>
        <pc:docMk/>
      </pc:docMkLst>
      <pc:sldChg chg="addSp delSp modSp mod">
        <pc:chgData name="Austin Coyne" userId="4458b60a-7774-4954-b837-d48e126bc6f4" providerId="ADAL" clId="{04E9B8CF-A644-F74F-9388-E809F477C0B3}" dt="2021-03-01T03:14:49.958" v="8" actId="122"/>
        <pc:sldMkLst>
          <pc:docMk/>
          <pc:sldMk cId="4017261535" sldId="257"/>
        </pc:sldMkLst>
        <pc:spChg chg="mod">
          <ac:chgData name="Austin Coyne" userId="4458b60a-7774-4954-b837-d48e126bc6f4" providerId="ADAL" clId="{04E9B8CF-A644-F74F-9388-E809F477C0B3}" dt="2021-03-01T03:14:49.958" v="8" actId="122"/>
          <ac:spMkLst>
            <pc:docMk/>
            <pc:sldMk cId="4017261535" sldId="257"/>
            <ac:spMk id="3" creationId="{EF9FB340-D536-4563-9463-4BCE5833B1F1}"/>
          </ac:spMkLst>
        </pc:spChg>
        <pc:spChg chg="add del mod">
          <ac:chgData name="Austin Coyne" userId="4458b60a-7774-4954-b837-d48e126bc6f4" providerId="ADAL" clId="{04E9B8CF-A644-F74F-9388-E809F477C0B3}" dt="2021-03-01T03:12:51.032" v="3"/>
          <ac:spMkLst>
            <pc:docMk/>
            <pc:sldMk cId="4017261535" sldId="257"/>
            <ac:spMk id="4" creationId="{C34D57EA-8DAE-B54A-A97C-F73C3427C195}"/>
          </ac:spMkLst>
        </pc:spChg>
      </pc:sldChg>
      <pc:sldChg chg="addSp delSp modSp mod modTransition modAnim">
        <pc:chgData name="Austin Coyne" userId="4458b60a-7774-4954-b837-d48e126bc6f4" providerId="ADAL" clId="{04E9B8CF-A644-F74F-9388-E809F477C0B3}" dt="2021-03-01T04:19:05.852" v="43"/>
        <pc:sldMkLst>
          <pc:docMk/>
          <pc:sldMk cId="2350547864" sldId="258"/>
        </pc:sldMkLst>
        <pc:spChg chg="add mod">
          <ac:chgData name="Austin Coyne" userId="4458b60a-7774-4954-b837-d48e126bc6f4" providerId="ADAL" clId="{04E9B8CF-A644-F74F-9388-E809F477C0B3}" dt="2021-03-01T03:34:41.790" v="24" actId="1076"/>
          <ac:spMkLst>
            <pc:docMk/>
            <pc:sldMk cId="2350547864" sldId="258"/>
            <ac:spMk id="3" creationId="{08E11DEE-7E95-0947-97BD-09B2995CE6AC}"/>
          </ac:spMkLst>
        </pc:spChg>
        <pc:picChg chg="add del mod">
          <ac:chgData name="Austin Coyne" userId="4458b60a-7774-4954-b837-d48e126bc6f4" providerId="ADAL" clId="{04E9B8CF-A644-F74F-9388-E809F477C0B3}" dt="2021-03-01T04:10:18.539" v="26"/>
          <ac:picMkLst>
            <pc:docMk/>
            <pc:sldMk cId="2350547864" sldId="258"/>
            <ac:picMk id="5" creationId="{03D85A1F-EA37-A545-9907-06D9BA585774}"/>
          </ac:picMkLst>
        </pc:picChg>
        <pc:picChg chg="add del mod">
          <ac:chgData name="Austin Coyne" userId="4458b60a-7774-4954-b837-d48e126bc6f4" providerId="ADAL" clId="{04E9B8CF-A644-F74F-9388-E809F477C0B3}" dt="2021-03-01T04:10:50.666" v="28"/>
          <ac:picMkLst>
            <pc:docMk/>
            <pc:sldMk cId="2350547864" sldId="258"/>
            <ac:picMk id="6" creationId="{4F2CFCCD-132A-C745-B025-695D7BF15A0F}"/>
          </ac:picMkLst>
        </pc:picChg>
        <pc:picChg chg="add del mod">
          <ac:chgData name="Austin Coyne" userId="4458b60a-7774-4954-b837-d48e126bc6f4" providerId="ADAL" clId="{04E9B8CF-A644-F74F-9388-E809F477C0B3}" dt="2021-03-01T04:12:11.389" v="30"/>
          <ac:picMkLst>
            <pc:docMk/>
            <pc:sldMk cId="2350547864" sldId="258"/>
            <ac:picMk id="7" creationId="{3EFA70CB-7CFA-874F-8E4A-AD66C2E40323}"/>
          </ac:picMkLst>
        </pc:picChg>
        <pc:picChg chg="add del mod">
          <ac:chgData name="Austin Coyne" userId="4458b60a-7774-4954-b837-d48e126bc6f4" providerId="ADAL" clId="{04E9B8CF-A644-F74F-9388-E809F477C0B3}" dt="2021-03-01T04:12:54.120" v="32"/>
          <ac:picMkLst>
            <pc:docMk/>
            <pc:sldMk cId="2350547864" sldId="258"/>
            <ac:picMk id="8" creationId="{7EEFFBEA-520B-EF4E-803B-A614B4D658D6}"/>
          </ac:picMkLst>
        </pc:picChg>
        <pc:picChg chg="add del mod">
          <ac:chgData name="Austin Coyne" userId="4458b60a-7774-4954-b837-d48e126bc6f4" providerId="ADAL" clId="{04E9B8CF-A644-F74F-9388-E809F477C0B3}" dt="2021-03-01T04:13:43.061" v="34"/>
          <ac:picMkLst>
            <pc:docMk/>
            <pc:sldMk cId="2350547864" sldId="258"/>
            <ac:picMk id="9" creationId="{8F2C526E-5DE6-FF48-A508-4761C7BA67FB}"/>
          </ac:picMkLst>
        </pc:picChg>
        <pc:picChg chg="add del mod">
          <ac:chgData name="Austin Coyne" userId="4458b60a-7774-4954-b837-d48e126bc6f4" providerId="ADAL" clId="{04E9B8CF-A644-F74F-9388-E809F477C0B3}" dt="2021-03-01T04:14:31.887" v="36"/>
          <ac:picMkLst>
            <pc:docMk/>
            <pc:sldMk cId="2350547864" sldId="258"/>
            <ac:picMk id="10" creationId="{555CB721-DEA3-7B47-95AB-126BA3AD3D9F}"/>
          </ac:picMkLst>
        </pc:picChg>
        <pc:picChg chg="add del mod">
          <ac:chgData name="Austin Coyne" userId="4458b60a-7774-4954-b837-d48e126bc6f4" providerId="ADAL" clId="{04E9B8CF-A644-F74F-9388-E809F477C0B3}" dt="2021-03-01T04:15:33.417" v="38"/>
          <ac:picMkLst>
            <pc:docMk/>
            <pc:sldMk cId="2350547864" sldId="258"/>
            <ac:picMk id="11" creationId="{615CDD6E-402C-2449-8044-EE25189D433B}"/>
          </ac:picMkLst>
        </pc:picChg>
        <pc:picChg chg="add del mod">
          <ac:chgData name="Austin Coyne" userId="4458b60a-7774-4954-b837-d48e126bc6f4" providerId="ADAL" clId="{04E9B8CF-A644-F74F-9388-E809F477C0B3}" dt="2021-03-01T04:16:40.344" v="40"/>
          <ac:picMkLst>
            <pc:docMk/>
            <pc:sldMk cId="2350547864" sldId="258"/>
            <ac:picMk id="12" creationId="{A27618D8-F536-7548-B804-2668FBBE564C}"/>
          </ac:picMkLst>
        </pc:picChg>
        <pc:picChg chg="add del mod">
          <ac:chgData name="Austin Coyne" userId="4458b60a-7774-4954-b837-d48e126bc6f4" providerId="ADAL" clId="{04E9B8CF-A644-F74F-9388-E809F477C0B3}" dt="2021-03-01T04:17:54.753" v="42"/>
          <ac:picMkLst>
            <pc:docMk/>
            <pc:sldMk cId="2350547864" sldId="258"/>
            <ac:picMk id="13" creationId="{D67E5F94-0140-194D-A1DA-5984066A5ADD}"/>
          </ac:picMkLst>
        </pc:picChg>
        <pc:picChg chg="add mod">
          <ac:chgData name="Austin Coyne" userId="4458b60a-7774-4954-b837-d48e126bc6f4" providerId="ADAL" clId="{04E9B8CF-A644-F74F-9388-E809F477C0B3}" dt="2021-03-01T04:19:05.852" v="43"/>
          <ac:picMkLst>
            <pc:docMk/>
            <pc:sldMk cId="2350547864" sldId="258"/>
            <ac:picMk id="14" creationId="{713D89AD-403F-EC40-A9A8-DBBBA2FB2FA1}"/>
          </ac:picMkLst>
        </pc:picChg>
      </pc:sldChg>
    </pc:docChg>
  </pc:docChgLst>
  <pc:docChgLst>
    <pc:chgData name="suliman hussien alsinan" userId="S::sha72@nau.edu::7008f3a5-58f2-4928-8cf9-6a32e04c24f3" providerId="AD" clId="Web-{064A1326-C86A-476B-A2A7-85FCC258DC89}"/>
    <pc:docChg chg="modSld">
      <pc:chgData name="suliman hussien alsinan" userId="S::sha72@nau.edu::7008f3a5-58f2-4928-8cf9-6a32e04c24f3" providerId="AD" clId="Web-{064A1326-C86A-476B-A2A7-85FCC258DC89}" dt="2021-03-01T04:55:53.902" v="31" actId="1076"/>
      <pc:docMkLst>
        <pc:docMk/>
      </pc:docMkLst>
      <pc:sldChg chg="addSp modSp">
        <pc:chgData name="suliman hussien alsinan" userId="S::sha72@nau.edu::7008f3a5-58f2-4928-8cf9-6a32e04c24f3" providerId="AD" clId="Web-{064A1326-C86A-476B-A2A7-85FCC258DC89}" dt="2021-03-01T04:54:06.583" v="20" actId="20577"/>
        <pc:sldMkLst>
          <pc:docMk/>
          <pc:sldMk cId="109857222" sldId="256"/>
        </pc:sldMkLst>
        <pc:spChg chg="add mod">
          <ac:chgData name="suliman hussien alsinan" userId="S::sha72@nau.edu::7008f3a5-58f2-4928-8cf9-6a32e04c24f3" providerId="AD" clId="Web-{064A1326-C86A-476B-A2A7-85FCC258DC89}" dt="2021-03-01T04:54:06.583" v="20" actId="20577"/>
          <ac:spMkLst>
            <pc:docMk/>
            <pc:sldMk cId="109857222" sldId="256"/>
            <ac:spMk id="5" creationId="{EA1BD822-E576-42C3-8B4E-1D5C753E5D4D}"/>
          </ac:spMkLst>
        </pc:spChg>
      </pc:sldChg>
      <pc:sldChg chg="addSp">
        <pc:chgData name="suliman hussien alsinan" userId="S::sha72@nau.edu::7008f3a5-58f2-4928-8cf9-6a32e04c24f3" providerId="AD" clId="Web-{064A1326-C86A-476B-A2A7-85FCC258DC89}" dt="2021-03-01T04:54:12.552" v="21"/>
        <pc:sldMkLst>
          <pc:docMk/>
          <pc:sldMk cId="4017261535" sldId="257"/>
        </pc:sldMkLst>
        <pc:spChg chg="add">
          <ac:chgData name="suliman hussien alsinan" userId="S::sha72@nau.edu::7008f3a5-58f2-4928-8cf9-6a32e04c24f3" providerId="AD" clId="Web-{064A1326-C86A-476B-A2A7-85FCC258DC89}" dt="2021-03-01T04:54:12.552" v="21"/>
          <ac:spMkLst>
            <pc:docMk/>
            <pc:sldMk cId="4017261535" sldId="257"/>
            <ac:spMk id="4" creationId="{683BF702-096D-4958-A205-E5B2F29259A2}"/>
          </ac:spMkLst>
        </pc:spChg>
      </pc:sldChg>
      <pc:sldChg chg="modSp">
        <pc:chgData name="suliman hussien alsinan" userId="S::sha72@nau.edu::7008f3a5-58f2-4928-8cf9-6a32e04c24f3" providerId="AD" clId="Web-{064A1326-C86A-476B-A2A7-85FCC258DC89}" dt="2021-03-01T04:55:53.902" v="31" actId="1076"/>
        <pc:sldMkLst>
          <pc:docMk/>
          <pc:sldMk cId="2350547864" sldId="258"/>
        </pc:sldMkLst>
        <pc:picChg chg="mod">
          <ac:chgData name="suliman hussien alsinan" userId="S::sha72@nau.edu::7008f3a5-58f2-4928-8cf9-6a32e04c24f3" providerId="AD" clId="Web-{064A1326-C86A-476B-A2A7-85FCC258DC89}" dt="2021-03-01T04:55:53.902" v="31" actId="1076"/>
          <ac:picMkLst>
            <pc:docMk/>
            <pc:sldMk cId="2350547864" sldId="258"/>
            <ac:picMk id="14" creationId="{713D89AD-403F-EC40-A9A8-DBBBA2FB2FA1}"/>
          </ac:picMkLst>
        </pc:picChg>
      </pc:sldChg>
      <pc:sldChg chg="addSp modSp">
        <pc:chgData name="suliman hussien alsinan" userId="S::sha72@nau.edu::7008f3a5-58f2-4928-8cf9-6a32e04c24f3" providerId="AD" clId="Web-{064A1326-C86A-476B-A2A7-85FCC258DC89}" dt="2021-03-01T04:55:31.307" v="28" actId="14100"/>
        <pc:sldMkLst>
          <pc:docMk/>
          <pc:sldMk cId="235393199" sldId="260"/>
        </pc:sldMkLst>
        <pc:spChg chg="add mod">
          <ac:chgData name="suliman hussien alsinan" userId="S::sha72@nau.edu::7008f3a5-58f2-4928-8cf9-6a32e04c24f3" providerId="AD" clId="Web-{064A1326-C86A-476B-A2A7-85FCC258DC89}" dt="2021-03-01T04:55:19.259" v="26" actId="1076"/>
          <ac:spMkLst>
            <pc:docMk/>
            <pc:sldMk cId="235393199" sldId="260"/>
            <ac:spMk id="3" creationId="{83B66D21-C6F8-4600-B0B4-DE7DDD0DE2AB}"/>
          </ac:spMkLst>
        </pc:spChg>
        <pc:picChg chg="mod">
          <ac:chgData name="suliman hussien alsinan" userId="S::sha72@nau.edu::7008f3a5-58f2-4928-8cf9-6a32e04c24f3" providerId="AD" clId="Web-{064A1326-C86A-476B-A2A7-85FCC258DC89}" dt="2021-03-01T04:55:31.307" v="28" actId="14100"/>
          <ac:picMkLst>
            <pc:docMk/>
            <pc:sldMk cId="235393199" sldId="260"/>
            <ac:picMk id="7" creationId="{536C9CDC-DFD8-4F94-8956-1355F08AA24D}"/>
          </ac:picMkLst>
        </pc:picChg>
      </pc:sldChg>
      <pc:sldChg chg="addSp modSp">
        <pc:chgData name="suliman hussien alsinan" userId="S::sha72@nau.edu::7008f3a5-58f2-4928-8cf9-6a32e04c24f3" providerId="AD" clId="Web-{064A1326-C86A-476B-A2A7-85FCC258DC89}" dt="2021-03-01T04:55:44.261" v="29" actId="14100"/>
        <pc:sldMkLst>
          <pc:docMk/>
          <pc:sldMk cId="1087254186" sldId="261"/>
        </pc:sldMkLst>
        <pc:spChg chg="add mod">
          <ac:chgData name="suliman hussien alsinan" userId="S::sha72@nau.edu::7008f3a5-58f2-4928-8cf9-6a32e04c24f3" providerId="AD" clId="Web-{064A1326-C86A-476B-A2A7-85FCC258DC89}" dt="2021-03-01T04:54:58.446" v="24" actId="20577"/>
          <ac:spMkLst>
            <pc:docMk/>
            <pc:sldMk cId="1087254186" sldId="261"/>
            <ac:spMk id="3" creationId="{CC1DA8A0-2CCA-453B-B50B-295A44379E03}"/>
          </ac:spMkLst>
        </pc:spChg>
        <pc:picChg chg="mod">
          <ac:chgData name="suliman hussien alsinan" userId="S::sha72@nau.edu::7008f3a5-58f2-4928-8cf9-6a32e04c24f3" providerId="AD" clId="Web-{064A1326-C86A-476B-A2A7-85FCC258DC89}" dt="2021-03-01T04:55:44.261" v="29" actId="14100"/>
          <ac:picMkLst>
            <pc:docMk/>
            <pc:sldMk cId="1087254186" sldId="261"/>
            <ac:picMk id="21" creationId="{DF0695F5-C1BB-4F24-9761-C44C147ED89C}"/>
          </ac:picMkLst>
        </pc:picChg>
      </pc:sldChg>
      <pc:sldChg chg="addSp delSp modSp">
        <pc:chgData name="suliman hussien alsinan" userId="S::sha72@nau.edu::7008f3a5-58f2-4928-8cf9-6a32e04c24f3" providerId="AD" clId="Web-{064A1326-C86A-476B-A2A7-85FCC258DC89}" dt="2021-03-01T04:54:15.865" v="22" actId="14100"/>
        <pc:sldMkLst>
          <pc:docMk/>
          <pc:sldMk cId="14859040" sldId="264"/>
        </pc:sldMkLst>
        <pc:spChg chg="add del mod">
          <ac:chgData name="suliman hussien alsinan" userId="S::sha72@nau.edu::7008f3a5-58f2-4928-8cf9-6a32e04c24f3" providerId="AD" clId="Web-{064A1326-C86A-476B-A2A7-85FCC258DC89}" dt="2021-03-01T04:54:15.865" v="22" actId="14100"/>
          <ac:spMkLst>
            <pc:docMk/>
            <pc:sldMk cId="14859040" sldId="264"/>
            <ac:spMk id="6" creationId="{4D8EBBF9-6484-42B9-AAA4-30B2D00987D6}"/>
          </ac:spMkLst>
        </pc:spChg>
        <pc:picChg chg="mod">
          <ac:chgData name="suliman hussien alsinan" userId="S::sha72@nau.edu::7008f3a5-58f2-4928-8cf9-6a32e04c24f3" providerId="AD" clId="Web-{064A1326-C86A-476B-A2A7-85FCC258DC89}" dt="2021-03-01T04:18:22.677" v="1" actId="14100"/>
          <ac:picMkLst>
            <pc:docMk/>
            <pc:sldMk cId="14859040" sldId="264"/>
            <ac:picMk id="2" creationId="{818C0461-1A74-49B4-84B1-C578DE4CAAEE}"/>
          </ac:picMkLst>
        </pc:picChg>
      </pc:sldChg>
    </pc:docChg>
  </pc:docChgLst>
  <pc:docChgLst>
    <pc:chgData name="Tyson Spencer" userId="dac683f6-12a9-4cee-a96b-80a7038c69b8" providerId="ADAL" clId="{EC18C591-C45A-4CE4-9409-CA4FA2F04C40}"/>
    <pc:docChg chg="undo redo custSel addSld modSld">
      <pc:chgData name="Tyson Spencer" userId="dac683f6-12a9-4cee-a96b-80a7038c69b8" providerId="ADAL" clId="{EC18C591-C45A-4CE4-9409-CA4FA2F04C40}" dt="2021-03-01T05:24:09.519" v="797" actId="1076"/>
      <pc:docMkLst>
        <pc:docMk/>
      </pc:docMkLst>
      <pc:sldChg chg="addSp modSp mod">
        <pc:chgData name="Tyson Spencer" userId="dac683f6-12a9-4cee-a96b-80a7038c69b8" providerId="ADAL" clId="{EC18C591-C45A-4CE4-9409-CA4FA2F04C40}" dt="2021-03-01T05:04:13.579" v="241" actId="1076"/>
        <pc:sldMkLst>
          <pc:docMk/>
          <pc:sldMk cId="2350547864" sldId="258"/>
        </pc:sldMkLst>
        <pc:spChg chg="add mod">
          <ac:chgData name="Tyson Spencer" userId="dac683f6-12a9-4cee-a96b-80a7038c69b8" providerId="ADAL" clId="{EC18C591-C45A-4CE4-9409-CA4FA2F04C40}" dt="2021-03-01T05:04:13.579" v="241" actId="1076"/>
          <ac:spMkLst>
            <pc:docMk/>
            <pc:sldMk cId="2350547864" sldId="258"/>
            <ac:spMk id="5" creationId="{F567A3CD-8B25-4098-A6CF-BFA98AE360ED}"/>
          </ac:spMkLst>
        </pc:spChg>
      </pc:sldChg>
      <pc:sldChg chg="addSp delSp modSp mod">
        <pc:chgData name="Tyson Spencer" userId="dac683f6-12a9-4cee-a96b-80a7038c69b8" providerId="ADAL" clId="{EC18C591-C45A-4CE4-9409-CA4FA2F04C40}" dt="2021-03-01T05:19:02.572" v="635" actId="20577"/>
        <pc:sldMkLst>
          <pc:docMk/>
          <pc:sldMk cId="2722997314" sldId="259"/>
        </pc:sldMkLst>
        <pc:spChg chg="add mod">
          <ac:chgData name="Tyson Spencer" userId="dac683f6-12a9-4cee-a96b-80a7038c69b8" providerId="ADAL" clId="{EC18C591-C45A-4CE4-9409-CA4FA2F04C40}" dt="2021-03-01T05:06:29.798" v="305" actId="1076"/>
          <ac:spMkLst>
            <pc:docMk/>
            <pc:sldMk cId="2722997314" sldId="259"/>
            <ac:spMk id="3" creationId="{C1AAF152-AD63-4C1F-B23F-413D5C944ED7}"/>
          </ac:spMkLst>
        </pc:spChg>
        <pc:spChg chg="add mod">
          <ac:chgData name="Tyson Spencer" userId="dac683f6-12a9-4cee-a96b-80a7038c69b8" providerId="ADAL" clId="{EC18C591-C45A-4CE4-9409-CA4FA2F04C40}" dt="2021-03-01T05:19:02.572" v="635" actId="20577"/>
          <ac:spMkLst>
            <pc:docMk/>
            <pc:sldMk cId="2722997314" sldId="259"/>
            <ac:spMk id="7" creationId="{D47734AF-43EC-4A0E-9BB8-5ACD61BEE9A7}"/>
          </ac:spMkLst>
        </pc:spChg>
        <pc:picChg chg="add del mod">
          <ac:chgData name="Tyson Spencer" userId="dac683f6-12a9-4cee-a96b-80a7038c69b8" providerId="ADAL" clId="{EC18C591-C45A-4CE4-9409-CA4FA2F04C40}" dt="2021-03-01T04:57:54.631" v="170"/>
          <ac:picMkLst>
            <pc:docMk/>
            <pc:sldMk cId="2722997314" sldId="259"/>
            <ac:picMk id="5" creationId="{6B3ECFAC-8D00-462F-83E0-054936B0894C}"/>
          </ac:picMkLst>
        </pc:picChg>
        <pc:picChg chg="add mod">
          <ac:chgData name="Tyson Spencer" userId="dac683f6-12a9-4cee-a96b-80a7038c69b8" providerId="ADAL" clId="{EC18C591-C45A-4CE4-9409-CA4FA2F04C40}" dt="2021-03-01T04:57:54.631" v="170"/>
          <ac:picMkLst>
            <pc:docMk/>
            <pc:sldMk cId="2722997314" sldId="259"/>
            <ac:picMk id="6" creationId="{D15AB5EA-0C39-4553-ABE0-4F4CA7548FCD}"/>
          </ac:picMkLst>
        </pc:picChg>
      </pc:sldChg>
      <pc:sldChg chg="addSp delSp modSp mod">
        <pc:chgData name="Tyson Spencer" userId="dac683f6-12a9-4cee-a96b-80a7038c69b8" providerId="ADAL" clId="{EC18C591-C45A-4CE4-9409-CA4FA2F04C40}" dt="2021-03-01T05:19:55.008" v="658" actId="21"/>
        <pc:sldMkLst>
          <pc:docMk/>
          <pc:sldMk cId="235393199" sldId="260"/>
        </pc:sldMkLst>
        <pc:spChg chg="add del mod">
          <ac:chgData name="Tyson Spencer" userId="dac683f6-12a9-4cee-a96b-80a7038c69b8" providerId="ADAL" clId="{EC18C591-C45A-4CE4-9409-CA4FA2F04C40}" dt="2021-03-01T05:19:55.008" v="658" actId="21"/>
          <ac:spMkLst>
            <pc:docMk/>
            <pc:sldMk cId="235393199" sldId="260"/>
            <ac:spMk id="5" creationId="{4DA8D1B9-9CB0-48B4-8C34-CF1B51648F58}"/>
          </ac:spMkLst>
        </pc:spChg>
      </pc:sldChg>
      <pc:sldChg chg="addSp modSp mod">
        <pc:chgData name="Tyson Spencer" userId="dac683f6-12a9-4cee-a96b-80a7038c69b8" providerId="ADAL" clId="{EC18C591-C45A-4CE4-9409-CA4FA2F04C40}" dt="2021-03-01T05:24:09.519" v="797" actId="1076"/>
        <pc:sldMkLst>
          <pc:docMk/>
          <pc:sldMk cId="1087254186" sldId="261"/>
        </pc:sldMkLst>
        <pc:spChg chg="add mod">
          <ac:chgData name="Tyson Spencer" userId="dac683f6-12a9-4cee-a96b-80a7038c69b8" providerId="ADAL" clId="{EC18C591-C45A-4CE4-9409-CA4FA2F04C40}" dt="2021-03-01T05:24:09.519" v="797" actId="1076"/>
          <ac:spMkLst>
            <pc:docMk/>
            <pc:sldMk cId="1087254186" sldId="261"/>
            <ac:spMk id="6" creationId="{74FB0163-2F26-44EC-9DB3-1E79760D809D}"/>
          </ac:spMkLst>
        </pc:spChg>
        <pc:spChg chg="mod">
          <ac:chgData name="Tyson Spencer" userId="dac683f6-12a9-4cee-a96b-80a7038c69b8" providerId="ADAL" clId="{EC18C591-C45A-4CE4-9409-CA4FA2F04C40}" dt="2021-03-01T03:35:08.145" v="1" actId="20577"/>
          <ac:spMkLst>
            <pc:docMk/>
            <pc:sldMk cId="1087254186" sldId="261"/>
            <ac:spMk id="8" creationId="{9BBB3E05-0FDD-4EDD-AEF6-593A8539E2B7}"/>
          </ac:spMkLst>
        </pc:spChg>
      </pc:sldChg>
      <pc:sldChg chg="modSp mod">
        <pc:chgData name="Tyson Spencer" userId="dac683f6-12a9-4cee-a96b-80a7038c69b8" providerId="ADAL" clId="{EC18C591-C45A-4CE4-9409-CA4FA2F04C40}" dt="2021-03-01T05:04:46.145" v="251" actId="20577"/>
        <pc:sldMkLst>
          <pc:docMk/>
          <pc:sldMk cId="785556838" sldId="262"/>
        </pc:sldMkLst>
        <pc:spChg chg="mod">
          <ac:chgData name="Tyson Spencer" userId="dac683f6-12a9-4cee-a96b-80a7038c69b8" providerId="ADAL" clId="{EC18C591-C45A-4CE4-9409-CA4FA2F04C40}" dt="2021-03-01T05:04:27.224" v="243" actId="20577"/>
          <ac:spMkLst>
            <pc:docMk/>
            <pc:sldMk cId="785556838" sldId="262"/>
            <ac:spMk id="5" creationId="{0E30504C-6C9F-45B8-8BD9-FB5AF71F6DCF}"/>
          </ac:spMkLst>
        </pc:spChg>
        <pc:spChg chg="mod">
          <ac:chgData name="Tyson Spencer" userId="dac683f6-12a9-4cee-a96b-80a7038c69b8" providerId="ADAL" clId="{EC18C591-C45A-4CE4-9409-CA4FA2F04C40}" dt="2021-03-01T05:04:32.097" v="245" actId="20577"/>
          <ac:spMkLst>
            <pc:docMk/>
            <pc:sldMk cId="785556838" sldId="262"/>
            <ac:spMk id="6" creationId="{8CEB4C25-925A-48AD-9ED9-E7E7CE80A1BC}"/>
          </ac:spMkLst>
        </pc:spChg>
        <pc:spChg chg="mod">
          <ac:chgData name="Tyson Spencer" userId="dac683f6-12a9-4cee-a96b-80a7038c69b8" providerId="ADAL" clId="{EC18C591-C45A-4CE4-9409-CA4FA2F04C40}" dt="2021-03-01T05:04:36.240" v="247" actId="20577"/>
          <ac:spMkLst>
            <pc:docMk/>
            <pc:sldMk cId="785556838" sldId="262"/>
            <ac:spMk id="7" creationId="{3311806F-3732-4920-88A9-785931D9805E}"/>
          </ac:spMkLst>
        </pc:spChg>
        <pc:spChg chg="mod">
          <ac:chgData name="Tyson Spencer" userId="dac683f6-12a9-4cee-a96b-80a7038c69b8" providerId="ADAL" clId="{EC18C591-C45A-4CE4-9409-CA4FA2F04C40}" dt="2021-03-01T05:04:40.825" v="249" actId="20577"/>
          <ac:spMkLst>
            <pc:docMk/>
            <pc:sldMk cId="785556838" sldId="262"/>
            <ac:spMk id="9" creationId="{29C4702D-2871-4F81-93A6-D591AED32A77}"/>
          </ac:spMkLst>
        </pc:spChg>
        <pc:spChg chg="mod">
          <ac:chgData name="Tyson Spencer" userId="dac683f6-12a9-4cee-a96b-80a7038c69b8" providerId="ADAL" clId="{EC18C591-C45A-4CE4-9409-CA4FA2F04C40}" dt="2021-03-01T05:04:46.145" v="251" actId="20577"/>
          <ac:spMkLst>
            <pc:docMk/>
            <pc:sldMk cId="785556838" sldId="262"/>
            <ac:spMk id="10" creationId="{102EB82B-0479-495E-8E3C-B3759069E05B}"/>
          </ac:spMkLst>
        </pc:spChg>
      </pc:sldChg>
      <pc:sldChg chg="addSp delSp modSp mod">
        <pc:chgData name="Tyson Spencer" userId="dac683f6-12a9-4cee-a96b-80a7038c69b8" providerId="ADAL" clId="{EC18C591-C45A-4CE4-9409-CA4FA2F04C40}" dt="2021-03-01T05:22:11.605" v="739" actId="1076"/>
        <pc:sldMkLst>
          <pc:docMk/>
          <pc:sldMk cId="3866676004" sldId="263"/>
        </pc:sldMkLst>
        <pc:spChg chg="add mod">
          <ac:chgData name="Tyson Spencer" userId="dac683f6-12a9-4cee-a96b-80a7038c69b8" providerId="ADAL" clId="{EC18C591-C45A-4CE4-9409-CA4FA2F04C40}" dt="2021-03-01T05:06:18.540" v="304" actId="1076"/>
          <ac:spMkLst>
            <pc:docMk/>
            <pc:sldMk cId="3866676004" sldId="263"/>
            <ac:spMk id="3" creationId="{613C29E3-9FCA-4D22-A208-9E1BBC7FE760}"/>
          </ac:spMkLst>
        </pc:spChg>
        <pc:spChg chg="add mod">
          <ac:chgData name="Tyson Spencer" userId="dac683f6-12a9-4cee-a96b-80a7038c69b8" providerId="ADAL" clId="{EC18C591-C45A-4CE4-9409-CA4FA2F04C40}" dt="2021-03-01T05:22:11.605" v="739" actId="1076"/>
          <ac:spMkLst>
            <pc:docMk/>
            <pc:sldMk cId="3866676004" sldId="263"/>
            <ac:spMk id="6" creationId="{8D43F7BB-BC8B-47EF-956A-215BEFA623AE}"/>
          </ac:spMkLst>
        </pc:spChg>
        <pc:spChg chg="add mod">
          <ac:chgData name="Tyson Spencer" userId="dac683f6-12a9-4cee-a96b-80a7038c69b8" providerId="ADAL" clId="{EC18C591-C45A-4CE4-9409-CA4FA2F04C40}" dt="2021-03-01T05:22:06.331" v="738" actId="1076"/>
          <ac:spMkLst>
            <pc:docMk/>
            <pc:sldMk cId="3866676004" sldId="263"/>
            <ac:spMk id="8" creationId="{4578BDFA-AB8D-4BDF-B728-2776063B3AF8}"/>
          </ac:spMkLst>
        </pc:spChg>
        <pc:spChg chg="mod">
          <ac:chgData name="Tyson Spencer" userId="dac683f6-12a9-4cee-a96b-80a7038c69b8" providerId="ADAL" clId="{EC18C591-C45A-4CE4-9409-CA4FA2F04C40}" dt="2021-03-01T03:49:14.958" v="166" actId="20577"/>
          <ac:spMkLst>
            <pc:docMk/>
            <pc:sldMk cId="3866676004" sldId="263"/>
            <ac:spMk id="16" creationId="{80521B40-64BF-4E0B-AF1D-443B0BB9788F}"/>
          </ac:spMkLst>
        </pc:spChg>
        <pc:picChg chg="add del mod">
          <ac:chgData name="Tyson Spencer" userId="dac683f6-12a9-4cee-a96b-80a7038c69b8" providerId="ADAL" clId="{EC18C591-C45A-4CE4-9409-CA4FA2F04C40}" dt="2021-03-01T04:20:13.709" v="168"/>
          <ac:picMkLst>
            <pc:docMk/>
            <pc:sldMk cId="3866676004" sldId="263"/>
            <ac:picMk id="4" creationId="{193D24A1-3EE2-489A-8513-DD3789E1DF9F}"/>
          </ac:picMkLst>
        </pc:picChg>
        <pc:picChg chg="add mod">
          <ac:chgData name="Tyson Spencer" userId="dac683f6-12a9-4cee-a96b-80a7038c69b8" providerId="ADAL" clId="{EC18C591-C45A-4CE4-9409-CA4FA2F04C40}" dt="2021-03-01T04:20:13.709" v="168"/>
          <ac:picMkLst>
            <pc:docMk/>
            <pc:sldMk cId="3866676004" sldId="263"/>
            <ac:picMk id="5" creationId="{6B5CA618-4DCB-4164-A220-EBBFE4DB3F2C}"/>
          </ac:picMkLst>
        </pc:picChg>
      </pc:sldChg>
      <pc:sldChg chg="modSp new mod">
        <pc:chgData name="Tyson Spencer" userId="dac683f6-12a9-4cee-a96b-80a7038c69b8" providerId="ADAL" clId="{EC18C591-C45A-4CE4-9409-CA4FA2F04C40}" dt="2021-03-01T05:00:43.807" v="181" actId="20577"/>
        <pc:sldMkLst>
          <pc:docMk/>
          <pc:sldMk cId="4161322554" sldId="265"/>
        </pc:sldMkLst>
        <pc:spChg chg="mod">
          <ac:chgData name="Tyson Spencer" userId="dac683f6-12a9-4cee-a96b-80a7038c69b8" providerId="ADAL" clId="{EC18C591-C45A-4CE4-9409-CA4FA2F04C40}" dt="2021-03-01T05:00:43.807" v="181" actId="20577"/>
          <ac:spMkLst>
            <pc:docMk/>
            <pc:sldMk cId="4161322554" sldId="265"/>
            <ac:spMk id="2" creationId="{95DA335A-43DC-4BF4-B7DA-75E7049DD2C7}"/>
          </ac:spMkLst>
        </pc:spChg>
      </pc:sldChg>
      <pc:sldChg chg="modSp new mod">
        <pc:chgData name="Tyson Spencer" userId="dac683f6-12a9-4cee-a96b-80a7038c69b8" providerId="ADAL" clId="{EC18C591-C45A-4CE4-9409-CA4FA2F04C40}" dt="2021-03-01T05:18:34.189" v="633" actId="20577"/>
        <pc:sldMkLst>
          <pc:docMk/>
          <pc:sldMk cId="3568143343" sldId="266"/>
        </pc:sldMkLst>
        <pc:spChg chg="mod">
          <ac:chgData name="Tyson Spencer" userId="dac683f6-12a9-4cee-a96b-80a7038c69b8" providerId="ADAL" clId="{EC18C591-C45A-4CE4-9409-CA4FA2F04C40}" dt="2021-03-01T05:00:59.214" v="192" actId="20577"/>
          <ac:spMkLst>
            <pc:docMk/>
            <pc:sldMk cId="3568143343" sldId="266"/>
            <ac:spMk id="2" creationId="{0739E665-6F29-4FAD-B34D-309B38ADE18E}"/>
          </ac:spMkLst>
        </pc:spChg>
        <pc:spChg chg="mod">
          <ac:chgData name="Tyson Spencer" userId="dac683f6-12a9-4cee-a96b-80a7038c69b8" providerId="ADAL" clId="{EC18C591-C45A-4CE4-9409-CA4FA2F04C40}" dt="2021-03-01T05:18:34.189" v="633" actId="20577"/>
          <ac:spMkLst>
            <pc:docMk/>
            <pc:sldMk cId="3568143343" sldId="266"/>
            <ac:spMk id="3" creationId="{156DC6AD-8B8D-4584-994F-11D11DE91FB8}"/>
          </ac:spMkLst>
        </pc:spChg>
      </pc:sldChg>
    </pc:docChg>
  </pc:docChgLst>
  <pc:docChgLst>
    <pc:chgData name="Erik M Abraham" userId="S::ema273@nau.edu::1251fb66-4b83-4110-af44-26c17f09f245" providerId="AD" clId="Web-{B117D8A9-C72A-4403-AB59-8DDA5F6ED373}"/>
    <pc:docChg chg="modSld">
      <pc:chgData name="Erik M Abraham" userId="S::ema273@nau.edu::1251fb66-4b83-4110-af44-26c17f09f245" providerId="AD" clId="Web-{B117D8A9-C72A-4403-AB59-8DDA5F6ED373}" dt="2021-03-01T01:33:00.897" v="152" actId="20577"/>
      <pc:docMkLst>
        <pc:docMk/>
      </pc:docMkLst>
      <pc:sldChg chg="addSp delSp modSp mod modClrScheme chgLayout">
        <pc:chgData name="Erik M Abraham" userId="S::ema273@nau.edu::1251fb66-4b83-4110-af44-26c17f09f245" providerId="AD" clId="Web-{B117D8A9-C72A-4403-AB59-8DDA5F6ED373}" dt="2021-03-01T01:33:00.897" v="152" actId="20577"/>
        <pc:sldMkLst>
          <pc:docMk/>
          <pc:sldMk cId="14859040" sldId="264"/>
        </pc:sldMkLst>
        <pc:spChg chg="del mod ord">
          <ac:chgData name="Erik M Abraham" userId="S::ema273@nau.edu::1251fb66-4b83-4110-af44-26c17f09f245" providerId="AD" clId="Web-{B117D8A9-C72A-4403-AB59-8DDA5F6ED373}" dt="2021-03-01T01:30:52.389" v="32"/>
          <ac:spMkLst>
            <pc:docMk/>
            <pc:sldMk cId="14859040" sldId="264"/>
            <ac:spMk id="2" creationId="{EDE484B6-3D0A-4C66-AB94-3F2456AF3D52}"/>
          </ac:spMkLst>
        </pc:spChg>
        <pc:spChg chg="mod ord">
          <ac:chgData name="Erik M Abraham" userId="S::ema273@nau.edu::1251fb66-4b83-4110-af44-26c17f09f245" providerId="AD" clId="Web-{B117D8A9-C72A-4403-AB59-8DDA5F6ED373}" dt="2021-03-01T01:33:00.897" v="152" actId="20577"/>
          <ac:spMkLst>
            <pc:docMk/>
            <pc:sldMk cId="14859040" sldId="264"/>
            <ac:spMk id="3" creationId="{AAB7814C-9B55-4CF1-86BF-986D64D82EFE}"/>
          </ac:spMkLst>
        </pc:spChg>
        <pc:spChg chg="mod ord">
          <ac:chgData name="Erik M Abraham" userId="S::ema273@nau.edu::1251fb66-4b83-4110-af44-26c17f09f245" providerId="AD" clId="Web-{B117D8A9-C72A-4403-AB59-8DDA5F6ED373}" dt="2021-03-01T01:32:36.864" v="103" actId="20577"/>
          <ac:spMkLst>
            <pc:docMk/>
            <pc:sldMk cId="14859040" sldId="264"/>
            <ac:spMk id="4" creationId="{BEEFC91F-CCC5-433C-B994-C5BBD9B839EF}"/>
          </ac:spMkLst>
        </pc:spChg>
        <pc:spChg chg="del">
          <ac:chgData name="Erik M Abraham" userId="S::ema273@nau.edu::1251fb66-4b83-4110-af44-26c17f09f245" providerId="AD" clId="Web-{B117D8A9-C72A-4403-AB59-8DDA5F6ED373}" dt="2021-03-01T01:23:57.694" v="0"/>
          <ac:spMkLst>
            <pc:docMk/>
            <pc:sldMk cId="14859040" sldId="264"/>
            <ac:spMk id="5" creationId="{BAC5234A-2D1C-41D2-B3F0-A740A1128A2F}"/>
          </ac:spMkLst>
        </pc:spChg>
        <pc:spChg chg="del">
          <ac:chgData name="Erik M Abraham" userId="S::ema273@nau.edu::1251fb66-4b83-4110-af44-26c17f09f245" providerId="AD" clId="Web-{B117D8A9-C72A-4403-AB59-8DDA5F6ED373}" dt="2021-03-01T01:23:57.694" v="0"/>
          <ac:spMkLst>
            <pc:docMk/>
            <pc:sldMk cId="14859040" sldId="264"/>
            <ac:spMk id="6" creationId="{503A3777-9D9A-4D9A-B5EB-28E072053C16}"/>
          </ac:spMkLst>
        </pc:spChg>
        <pc:spChg chg="add mod ord">
          <ac:chgData name="Erik M Abraham" userId="S::ema273@nau.edu::1251fb66-4b83-4110-af44-26c17f09f245" providerId="AD" clId="Web-{B117D8A9-C72A-4403-AB59-8DDA5F6ED373}" dt="2021-03-01T01:31:38.954" v="64" actId="20577"/>
          <ac:spMkLst>
            <pc:docMk/>
            <pc:sldMk cId="14859040" sldId="264"/>
            <ac:spMk id="7" creationId="{671F0BE0-C5DF-44B7-8550-AD34A03FA4C5}"/>
          </ac:spMkLst>
        </pc:spChg>
        <pc:spChg chg="add mod ord">
          <ac:chgData name="Erik M Abraham" userId="S::ema273@nau.edu::1251fb66-4b83-4110-af44-26c17f09f245" providerId="AD" clId="Web-{B117D8A9-C72A-4403-AB59-8DDA5F6ED373}" dt="2021-03-01T01:31:33.751" v="61" actId="20577"/>
          <ac:spMkLst>
            <pc:docMk/>
            <pc:sldMk cId="14859040" sldId="264"/>
            <ac:spMk id="8" creationId="{4C27CFB0-7C3A-4593-AF55-5C20A29E0344}"/>
          </ac:spMkLst>
        </pc:spChg>
        <pc:spChg chg="add del mod">
          <ac:chgData name="Erik M Abraham" userId="S::ema273@nau.edu::1251fb66-4b83-4110-af44-26c17f09f245" providerId="AD" clId="Web-{B117D8A9-C72A-4403-AB59-8DDA5F6ED373}" dt="2021-03-01T01:31:00.202" v="34"/>
          <ac:spMkLst>
            <pc:docMk/>
            <pc:sldMk cId="14859040" sldId="264"/>
            <ac:spMk id="10" creationId="{46379471-9337-424A-BC54-E5828B1B4719}"/>
          </ac:spMkLst>
        </pc:spChg>
      </pc:sldChg>
    </pc:docChg>
  </pc:docChgLst>
  <pc:docChgLst>
    <pc:chgData name="Erik M Abraham" userId="S::ema273@nau.edu::1251fb66-4b83-4110-af44-26c17f09f245" providerId="AD" clId="Web-{18AD9337-86F1-4F99-9A0B-9AE0F226E8B7}"/>
    <pc:docChg chg="modSld">
      <pc:chgData name="Erik M Abraham" userId="S::ema273@nau.edu::1251fb66-4b83-4110-af44-26c17f09f245" providerId="AD" clId="Web-{18AD9337-86F1-4F99-9A0B-9AE0F226E8B7}" dt="2021-03-01T03:15:24.401" v="429" actId="1076"/>
      <pc:docMkLst>
        <pc:docMk/>
      </pc:docMkLst>
      <pc:sldChg chg="addSp delSp modSp">
        <pc:chgData name="Erik M Abraham" userId="S::ema273@nau.edu::1251fb66-4b83-4110-af44-26c17f09f245" providerId="AD" clId="Web-{18AD9337-86F1-4F99-9A0B-9AE0F226E8B7}" dt="2021-03-01T03:15:24.401" v="429" actId="1076"/>
        <pc:sldMkLst>
          <pc:docMk/>
          <pc:sldMk cId="235393199" sldId="260"/>
        </pc:sldMkLst>
        <pc:spChg chg="del mod">
          <ac:chgData name="Erik M Abraham" userId="S::ema273@nau.edu::1251fb66-4b83-4110-af44-26c17f09f245" providerId="AD" clId="Web-{18AD9337-86F1-4F99-9A0B-9AE0F226E8B7}" dt="2021-03-01T03:15:20.822" v="428"/>
          <ac:spMkLst>
            <pc:docMk/>
            <pc:sldMk cId="235393199" sldId="260"/>
            <ac:spMk id="3" creationId="{35BAA9C3-41AE-4F1E-9155-7A2BCA7A8BDB}"/>
          </ac:spMkLst>
        </pc:spChg>
        <pc:picChg chg="add mod modCrop">
          <ac:chgData name="Erik M Abraham" userId="S::ema273@nau.edu::1251fb66-4b83-4110-af44-26c17f09f245" providerId="AD" clId="Web-{18AD9337-86F1-4F99-9A0B-9AE0F226E8B7}" dt="2021-03-01T03:15:24.401" v="429" actId="1076"/>
          <ac:picMkLst>
            <pc:docMk/>
            <pc:sldMk cId="235393199" sldId="260"/>
            <ac:picMk id="4" creationId="{3B514C31-5261-43CA-AFA6-675E3B9753BF}"/>
          </ac:picMkLst>
        </pc:picChg>
      </pc:sldChg>
      <pc:sldChg chg="modSp">
        <pc:chgData name="Erik M Abraham" userId="S::ema273@nau.edu::1251fb66-4b83-4110-af44-26c17f09f245" providerId="AD" clId="Web-{18AD9337-86F1-4F99-9A0B-9AE0F226E8B7}" dt="2021-03-01T02:07:09.340" v="400" actId="20577"/>
        <pc:sldMkLst>
          <pc:docMk/>
          <pc:sldMk cId="1087254186" sldId="261"/>
        </pc:sldMkLst>
        <pc:spChg chg="mod">
          <ac:chgData name="Erik M Abraham" userId="S::ema273@nau.edu::1251fb66-4b83-4110-af44-26c17f09f245" providerId="AD" clId="Web-{18AD9337-86F1-4F99-9A0B-9AE0F226E8B7}" dt="2021-03-01T02:04:16.799" v="169" actId="20577"/>
          <ac:spMkLst>
            <pc:docMk/>
            <pc:sldMk cId="1087254186" sldId="261"/>
            <ac:spMk id="2" creationId="{A3A11FB4-A1FF-426D-9B76-D482DBD441CF}"/>
          </ac:spMkLst>
        </pc:spChg>
        <pc:spChg chg="mod">
          <ac:chgData name="Erik M Abraham" userId="S::ema273@nau.edu::1251fb66-4b83-4110-af44-26c17f09f245" providerId="AD" clId="Web-{18AD9337-86F1-4F99-9A0B-9AE0F226E8B7}" dt="2021-03-01T02:07:09.340" v="400" actId="20577"/>
          <ac:spMkLst>
            <pc:docMk/>
            <pc:sldMk cId="1087254186" sldId="261"/>
            <ac:spMk id="8" creationId="{9BBB3E05-0FDD-4EDD-AEF6-593A8539E2B7}"/>
          </ac:spMkLst>
        </pc:spChg>
      </pc:sldChg>
      <pc:sldChg chg="modSp">
        <pc:chgData name="Erik M Abraham" userId="S::ema273@nau.edu::1251fb66-4b83-4110-af44-26c17f09f245" providerId="AD" clId="Web-{18AD9337-86F1-4F99-9A0B-9AE0F226E8B7}" dt="2021-03-01T02:00:23.270" v="126" actId="20577"/>
        <pc:sldMkLst>
          <pc:docMk/>
          <pc:sldMk cId="3866676004" sldId="263"/>
        </pc:sldMkLst>
        <pc:spChg chg="mod">
          <ac:chgData name="Erik M Abraham" userId="S::ema273@nau.edu::1251fb66-4b83-4110-af44-26c17f09f245" providerId="AD" clId="Web-{18AD9337-86F1-4F99-9A0B-9AE0F226E8B7}" dt="2021-03-01T02:00:23.270" v="126" actId="20577"/>
          <ac:spMkLst>
            <pc:docMk/>
            <pc:sldMk cId="3866676004" sldId="263"/>
            <ac:spMk id="16" creationId="{80521B40-64BF-4E0B-AF1D-443B0BB9788F}"/>
          </ac:spMkLst>
        </pc:spChg>
      </pc:sldChg>
      <pc:sldChg chg="addSp modSp">
        <pc:chgData name="Erik M Abraham" userId="S::ema273@nau.edu::1251fb66-4b83-4110-af44-26c17f09f245" providerId="AD" clId="Web-{18AD9337-86F1-4F99-9A0B-9AE0F226E8B7}" dt="2021-03-01T02:13:04.503" v="418" actId="14100"/>
        <pc:sldMkLst>
          <pc:docMk/>
          <pc:sldMk cId="14859040" sldId="264"/>
        </pc:sldMkLst>
        <pc:spChg chg="mod">
          <ac:chgData name="Erik M Abraham" userId="S::ema273@nau.edu::1251fb66-4b83-4110-af44-26c17f09f245" providerId="AD" clId="Web-{18AD9337-86F1-4F99-9A0B-9AE0F226E8B7}" dt="2021-03-01T02:09:30.523" v="405" actId="20577"/>
          <ac:spMkLst>
            <pc:docMk/>
            <pc:sldMk cId="14859040" sldId="264"/>
            <ac:spMk id="3" creationId="{AAB7814C-9B55-4CF1-86BF-986D64D82EFE}"/>
          </ac:spMkLst>
        </pc:spChg>
        <pc:spChg chg="mod">
          <ac:chgData name="Erik M Abraham" userId="S::ema273@nau.edu::1251fb66-4b83-4110-af44-26c17f09f245" providerId="AD" clId="Web-{18AD9337-86F1-4F99-9A0B-9AE0F226E8B7}" dt="2021-03-01T02:12:55.847" v="417" actId="20577"/>
          <ac:spMkLst>
            <pc:docMk/>
            <pc:sldMk cId="14859040" sldId="264"/>
            <ac:spMk id="4" creationId="{BEEFC91F-CCC5-433C-B994-C5BBD9B839EF}"/>
          </ac:spMkLst>
        </pc:spChg>
        <pc:picChg chg="add mod">
          <ac:chgData name="Erik M Abraham" userId="S::ema273@nau.edu::1251fb66-4b83-4110-af44-26c17f09f245" providerId="AD" clId="Web-{18AD9337-86F1-4F99-9A0B-9AE0F226E8B7}" dt="2021-03-01T02:12:16.969" v="411" actId="1076"/>
          <ac:picMkLst>
            <pc:docMk/>
            <pc:sldMk cId="14859040" sldId="264"/>
            <ac:picMk id="2" creationId="{818C0461-1A74-49B4-84B1-C578DE4CAAEE}"/>
          </ac:picMkLst>
        </pc:picChg>
        <pc:picChg chg="add mod">
          <ac:chgData name="Erik M Abraham" userId="S::ema273@nau.edu::1251fb66-4b83-4110-af44-26c17f09f245" providerId="AD" clId="Web-{18AD9337-86F1-4F99-9A0B-9AE0F226E8B7}" dt="2021-03-01T02:13:04.503" v="418" actId="14100"/>
          <ac:picMkLst>
            <pc:docMk/>
            <pc:sldMk cId="14859040" sldId="264"/>
            <ac:picMk id="5" creationId="{713B89B7-B5D7-4017-B759-63DB516264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4B9B4-3A0E-664A-AF1B-16D0A3CCE626}" type="datetimeFigureOut">
              <a:rPr lang="en-US" smtClean="0"/>
              <a:t>3/2/2021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2C153-2749-4449-86EC-28E754837BF2}" type="slidenum">
              <a:rPr lang="en-US" smtClean="0"/>
              <a:t>‹#›</a:t>
            </a:fld>
            <a:endParaRPr lang="en-US"/>
          </a:p>
        </p:txBody>
      </p:sp>
    </p:spTree>
    <p:extLst>
      <p:ext uri="{BB962C8B-B14F-4D97-AF65-F5344CB8AC3E}">
        <p14:creationId xmlns:p14="http://schemas.microsoft.com/office/powerpoint/2010/main" val="332641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557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5876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82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20324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3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6CE7D5-CF57-46EF-B807-FDD0502418D4}"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4119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6CE7D5-CF57-46EF-B807-FDD0502418D4}"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438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5472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8961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782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373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6303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8796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73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1242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548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2379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46CE7D5-CF57-46EF-B807-FDD0502418D4}" type="datetimeFigureOut">
              <a:rPr lang="en-US" smtClean="0"/>
              <a:t>3/2/2021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011057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jpe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5C8D134-976D-4865-9EDF-DD8A23C2BCD9}"/>
              </a:ext>
            </a:extLst>
          </p:cNvPr>
          <p:cNvPicPr>
            <a:picLocks noChangeAspect="1"/>
          </p:cNvPicPr>
          <p:nvPr/>
        </p:nvPicPr>
        <p:blipFill rotWithShape="1">
          <a:blip r:embed="rId5">
            <a:alphaModFix amt="35000"/>
          </a:blip>
          <a:srcRect b="15730"/>
          <a:stretch/>
        </p:blipFill>
        <p:spPr>
          <a:xfrm>
            <a:off x="20" y="10"/>
            <a:ext cx="12191980" cy="6857990"/>
          </a:xfrm>
          <a:prstGeom prst="rect">
            <a:avLst/>
          </a:prstGeom>
        </p:spPr>
      </p:pic>
      <p:sp>
        <p:nvSpPr>
          <p:cNvPr id="2" name="Title 1"/>
          <p:cNvSpPr>
            <a:spLocks noGrp="1"/>
          </p:cNvSpPr>
          <p:nvPr>
            <p:ph type="ctrTitle"/>
          </p:nvPr>
        </p:nvSpPr>
        <p:spPr>
          <a:xfrm>
            <a:off x="1370693" y="1769540"/>
            <a:ext cx="9440034" cy="1828801"/>
          </a:xfrm>
        </p:spPr>
        <p:txBody>
          <a:bodyPr>
            <a:normAutofit/>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Mountain Bike Suspension </a:t>
            </a:r>
            <a:endParaRPr lang="en-US"/>
          </a:p>
        </p:txBody>
      </p:sp>
      <p:sp>
        <p:nvSpPr>
          <p:cNvPr id="3" name="Subtitle 2"/>
          <p:cNvSpPr>
            <a:spLocks noGrp="1"/>
          </p:cNvSpPr>
          <p:nvPr>
            <p:ph type="subTitle" idx="1"/>
          </p:nvPr>
        </p:nvSpPr>
        <p:spPr>
          <a:xfrm>
            <a:off x="1370693" y="3598339"/>
            <a:ext cx="9440034" cy="1049867"/>
          </a:xfrm>
        </p:spPr>
        <p:txBody>
          <a:bodyPr>
            <a:normAutofit/>
          </a:bodyPr>
          <a:lstStyle/>
          <a:p>
            <a:r>
              <a:rPr lang="en-US">
                <a:ln>
                  <a:solidFill>
                    <a:prstClr val="black">
                      <a:lumMod val="75000"/>
                      <a:lumOff val="25000"/>
                      <a:alpha val="10000"/>
                    </a:prstClr>
                  </a:solidFill>
                </a:ln>
                <a:effectLst>
                  <a:outerShdw blurRad="9525" dist="25400" dir="14640000" algn="tl" rotWithShape="0">
                    <a:prstClr val="black">
                      <a:alpha val="30000"/>
                    </a:prstClr>
                  </a:outerShdw>
                </a:effectLst>
              </a:rPr>
              <a:t>Team 20FB14: Austin Coyne, Dylan Klemp, Erik Abraham, Jacob Cryder, Suliman Alsinan, Tyson Spencer</a:t>
            </a:r>
            <a:endParaRPr lang="en-US"/>
          </a:p>
        </p:txBody>
      </p:sp>
      <p:pic>
        <p:nvPicPr>
          <p:cNvPr id="4" name="Audio 3">
            <a:hlinkClick r:id="" action="ppaction://media"/>
            <a:extLst>
              <a:ext uri="{FF2B5EF4-FFF2-40B4-BE49-F238E27FC236}">
                <a16:creationId xmlns:a16="http://schemas.microsoft.com/office/drawing/2014/main" id="{9016B0CF-8C98-C84E-B795-808AD9196A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5" name="TextBox 4">
            <a:extLst>
              <a:ext uri="{FF2B5EF4-FFF2-40B4-BE49-F238E27FC236}">
                <a16:creationId xmlns:a16="http://schemas.microsoft.com/office/drawing/2014/main" id="{EA1BD822-E576-42C3-8B4E-1D5C753E5D4D}"/>
              </a:ext>
            </a:extLst>
          </p:cNvPr>
          <p:cNvSpPr txBox="1"/>
          <p:nvPr/>
        </p:nvSpPr>
        <p:spPr>
          <a:xfrm>
            <a:off x="140449" y="6312958"/>
            <a:ext cx="1629414" cy="369332"/>
          </a:xfrm>
          <a:prstGeom prst="rect">
            <a:avLst/>
          </a:prstGeom>
          <a:noFill/>
        </p:spPr>
        <p:txBody>
          <a:bodyPr wrap="square" lIns="91440" tIns="45720" rIns="91440" bIns="45720" rtlCol="0" anchor="t">
            <a:spAutoFit/>
          </a:bodyPr>
          <a:lstStyle/>
          <a:p>
            <a:r>
              <a:rPr lang="en-US">
                <a:ea typeface="+mn-lt"/>
                <a:cs typeface="+mn-lt"/>
              </a:rPr>
              <a:t>Dylan Klemp</a:t>
            </a:r>
            <a:endParaRPr lang="en-US"/>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2092"/>
    </mc:Choice>
    <mc:Fallback xmlns="">
      <p:transition spd="slow" advTm="1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335A-43DC-4BF4-B7DA-75E7049DD2C7}"/>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16132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E665-6F29-4FAD-B34D-309B38ADE18E}"/>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156DC6AD-8B8D-4584-994F-11D11DE91FB8}"/>
              </a:ext>
            </a:extLst>
          </p:cNvPr>
          <p:cNvSpPr>
            <a:spLocks noGrp="1"/>
          </p:cNvSpPr>
          <p:nvPr>
            <p:ph idx="1"/>
          </p:nvPr>
        </p:nvSpPr>
        <p:spPr/>
        <p:txBody>
          <a:bodyPr/>
          <a:lstStyle/>
          <a:p>
            <a:pPr marL="36900" indent="0">
              <a:buNone/>
            </a:pPr>
            <a:r>
              <a:rPr lang="en-US"/>
              <a:t>[1]		E. Abraham, T. Spencer, “Updated Math Model,” Microsoft Excel, Flagstaff, 2021	</a:t>
            </a:r>
          </a:p>
          <a:p>
            <a:pPr marL="36900" indent="0">
              <a:buNone/>
            </a:pPr>
            <a:r>
              <a:rPr lang="en-US"/>
              <a:t>[2]		T. Spencer, “Arduino Pics,” Google Photos, Flagstaff, 2021</a:t>
            </a:r>
          </a:p>
          <a:p>
            <a:pPr marL="36900" indent="0">
              <a:buNone/>
            </a:pPr>
            <a:r>
              <a:rPr lang="en-US"/>
              <a:t>[3]		T. Spencer, “Lidar Bracket,” </a:t>
            </a:r>
            <a:r>
              <a:rPr lang="en-US" err="1"/>
              <a:t>Solidworks</a:t>
            </a:r>
            <a:r>
              <a:rPr lang="en-US"/>
              <a:t>, Flagstaff, 2021</a:t>
            </a:r>
          </a:p>
          <a:p>
            <a:pPr marL="36900" indent="0">
              <a:buNone/>
            </a:pPr>
            <a:r>
              <a:rPr lang="en-US"/>
              <a:t>[4]		Motion Instruments, “XC-</a:t>
            </a:r>
            <a:r>
              <a:rPr lang="en-US" err="1"/>
              <a:t>Enduro</a:t>
            </a:r>
            <a:r>
              <a:rPr lang="en-US"/>
              <a:t> Pro,” 2020</a:t>
            </a:r>
          </a:p>
        </p:txBody>
      </p:sp>
    </p:spTree>
    <p:extLst>
      <p:ext uri="{BB962C8B-B14F-4D97-AF65-F5344CB8AC3E}">
        <p14:creationId xmlns:p14="http://schemas.microsoft.com/office/powerpoint/2010/main" val="356814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B5300-59EA-4A44-8D5A-6C934C7A1D5D}"/>
              </a:ext>
            </a:extLst>
          </p:cNvPr>
          <p:cNvSpPr>
            <a:spLocks noGrp="1"/>
          </p:cNvSpPr>
          <p:nvPr>
            <p:ph type="title"/>
          </p:nvPr>
        </p:nvSpPr>
        <p:spPr/>
        <p:txBody>
          <a:bodyPr/>
          <a:lstStyle/>
          <a:p>
            <a:r>
              <a:rPr lang="en-US"/>
              <a:t>Project Description</a:t>
            </a:r>
          </a:p>
        </p:txBody>
      </p:sp>
      <p:sp>
        <p:nvSpPr>
          <p:cNvPr id="3" name="Content Placeholder 2">
            <a:extLst>
              <a:ext uri="{FF2B5EF4-FFF2-40B4-BE49-F238E27FC236}">
                <a16:creationId xmlns:a16="http://schemas.microsoft.com/office/drawing/2014/main" id="{EF9FB340-D536-4563-9463-4BCE5833B1F1}"/>
              </a:ext>
            </a:extLst>
          </p:cNvPr>
          <p:cNvSpPr>
            <a:spLocks noGrp="1"/>
          </p:cNvSpPr>
          <p:nvPr>
            <p:ph idx="1"/>
          </p:nvPr>
        </p:nvSpPr>
        <p:spPr/>
        <p:txBody>
          <a:bodyPr>
            <a:normAutofit/>
          </a:bodyPr>
          <a:lstStyle/>
          <a:p>
            <a:pPr marL="37465" indent="0" algn="ctr">
              <a:buNone/>
            </a:pPr>
            <a:r>
              <a:rPr lang="en-US" sz="2400" b="1">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Mountain bike suspension lacks the capabilities to quickly and easily adjust for different terrain on the fly and needs to have a tuning option to allow for a more comprehensive system. Mountain bike suspension can be adjusted but can sometimes be difficult to understand for the average consumer. So, the team needs to create an easier way to help even beginner mountain bikers be able to alter their suspension settings. </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5" name="Audio 4">
            <a:hlinkClick r:id="" action="ppaction://media"/>
            <a:extLst>
              <a:ext uri="{FF2B5EF4-FFF2-40B4-BE49-F238E27FC236}">
                <a16:creationId xmlns:a16="http://schemas.microsoft.com/office/drawing/2014/main" id="{6EE8AB14-161A-9741-85EC-7490A30245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4" name="TextBox 3">
            <a:extLst>
              <a:ext uri="{FF2B5EF4-FFF2-40B4-BE49-F238E27FC236}">
                <a16:creationId xmlns:a16="http://schemas.microsoft.com/office/drawing/2014/main" id="{683BF702-096D-4958-A205-E5B2F29259A2}"/>
              </a:ext>
            </a:extLst>
          </p:cNvPr>
          <p:cNvSpPr txBox="1"/>
          <p:nvPr/>
        </p:nvSpPr>
        <p:spPr>
          <a:xfrm>
            <a:off x="140449" y="6312958"/>
            <a:ext cx="1629414" cy="369332"/>
          </a:xfrm>
          <a:prstGeom prst="rect">
            <a:avLst/>
          </a:prstGeom>
          <a:noFill/>
        </p:spPr>
        <p:txBody>
          <a:bodyPr wrap="square" lIns="91440" tIns="45720" rIns="91440" bIns="45720" rtlCol="0" anchor="t">
            <a:spAutoFit/>
          </a:bodyPr>
          <a:lstStyle/>
          <a:p>
            <a:r>
              <a:rPr lang="en-US">
                <a:ea typeface="+mn-lt"/>
                <a:cs typeface="+mn-lt"/>
              </a:rPr>
              <a:t>Dylan Klemp</a:t>
            </a:r>
            <a:endParaRPr lang="en-US"/>
          </a:p>
        </p:txBody>
      </p:sp>
    </p:spTree>
    <p:extLst>
      <p:ext uri="{BB962C8B-B14F-4D97-AF65-F5344CB8AC3E}">
        <p14:creationId xmlns:p14="http://schemas.microsoft.com/office/powerpoint/2010/main" val="4017261535"/>
      </p:ext>
    </p:extLst>
  </p:cSld>
  <p:clrMapOvr>
    <a:masterClrMapping/>
  </p:clrMapOvr>
  <mc:AlternateContent xmlns:mc="http://schemas.openxmlformats.org/markup-compatibility/2006" xmlns:p14="http://schemas.microsoft.com/office/powerpoint/2010/main">
    <mc:Choice Requires="p14">
      <p:transition spd="slow" p14:dur="2000" advTm="65799"/>
    </mc:Choice>
    <mc:Fallback xmlns="">
      <p:transition spd="slow" advTm="6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71F0BE0-C5DF-44B7-8550-AD34A03FA4C5}"/>
              </a:ext>
            </a:extLst>
          </p:cNvPr>
          <p:cNvSpPr>
            <a:spLocks noGrp="1"/>
          </p:cNvSpPr>
          <p:nvPr>
            <p:ph type="body" idx="1"/>
          </p:nvPr>
        </p:nvSpPr>
        <p:spPr>
          <a:xfrm>
            <a:off x="1005872" y="782308"/>
            <a:ext cx="4876344" cy="544884"/>
          </a:xfrm>
        </p:spPr>
        <p:txBody>
          <a:bodyPr/>
          <a:lstStyle/>
          <a:p>
            <a:r>
              <a:rPr lang="en-US" sz="3600">
                <a:ln>
                  <a:solidFill>
                    <a:prstClr val="black">
                      <a:lumMod val="75000"/>
                      <a:lumOff val="25000"/>
                      <a:alpha val="10000"/>
                    </a:prstClr>
                  </a:solidFill>
                </a:ln>
                <a:effectLst>
                  <a:outerShdw blurRad="9525" dist="25400" dir="14640000" algn="tl" rotWithShape="0">
                    <a:prstClr val="black">
                      <a:alpha val="30000"/>
                    </a:prstClr>
                  </a:outerShdw>
                </a:effectLst>
              </a:rPr>
              <a:t>Client</a:t>
            </a:r>
            <a:endParaRPr lang="en-US" sz="28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4" name="Content Placeholder 3">
            <a:extLst>
              <a:ext uri="{FF2B5EF4-FFF2-40B4-BE49-F238E27FC236}">
                <a16:creationId xmlns:a16="http://schemas.microsoft.com/office/drawing/2014/main" id="{BEEFC91F-CCC5-433C-B994-C5BBD9B839EF}"/>
              </a:ext>
            </a:extLst>
          </p:cNvPr>
          <p:cNvSpPr>
            <a:spLocks noGrp="1"/>
          </p:cNvSpPr>
          <p:nvPr>
            <p:ph sz="half" idx="2"/>
          </p:nvPr>
        </p:nvSpPr>
        <p:spPr>
          <a:xfrm>
            <a:off x="1005872" y="1784392"/>
            <a:ext cx="5014889" cy="4006808"/>
          </a:xfrm>
        </p:spPr>
        <p:txBody>
          <a:bodyPr/>
          <a:lstStyle/>
          <a:p>
            <a:pPr indent="-305435"/>
            <a:r>
              <a:rPr lang="en-US" sz="2400">
                <a:ln>
                  <a:solidFill>
                    <a:prstClr val="black">
                      <a:lumMod val="75000"/>
                      <a:lumOff val="25000"/>
                      <a:alpha val="10000"/>
                    </a:prstClr>
                  </a:solidFill>
                </a:ln>
                <a:effectLst>
                  <a:outerShdw blurRad="9525" dist="25400" dir="14640000" algn="tl" rotWithShape="0">
                    <a:prstClr val="black">
                      <a:alpha val="30000"/>
                    </a:prstClr>
                  </a:outerShdw>
                </a:effectLst>
              </a:rPr>
              <a:t>Brandon Lurie</a:t>
            </a:r>
          </a:p>
          <a:p>
            <a:pPr marL="719455" lvl="1" indent="-269875"/>
            <a:r>
              <a:rPr lang="en-US" sz="2000">
                <a:ln>
                  <a:solidFill>
                    <a:prstClr val="black">
                      <a:lumMod val="75000"/>
                      <a:lumOff val="25000"/>
                      <a:alpha val="10000"/>
                    </a:prstClr>
                  </a:solidFill>
                </a:ln>
                <a:effectLst>
                  <a:outerShdw blurRad="9525" dist="25400" dir="14640000" algn="tl" rotWithShape="0">
                    <a:prstClr val="black">
                      <a:alpha val="30000"/>
                    </a:prstClr>
                  </a:outerShdw>
                </a:effectLst>
              </a:rPr>
              <a:t>Engineer at WL Gore</a:t>
            </a:r>
          </a:p>
        </p:txBody>
      </p:sp>
      <p:sp>
        <p:nvSpPr>
          <p:cNvPr id="8" name="Text Placeholder 7">
            <a:extLst>
              <a:ext uri="{FF2B5EF4-FFF2-40B4-BE49-F238E27FC236}">
                <a16:creationId xmlns:a16="http://schemas.microsoft.com/office/drawing/2014/main" id="{4C27CFB0-7C3A-4593-AF55-5C20A29E0344}"/>
              </a:ext>
            </a:extLst>
          </p:cNvPr>
          <p:cNvSpPr>
            <a:spLocks noGrp="1"/>
          </p:cNvSpPr>
          <p:nvPr>
            <p:ph type="body" sz="quarter" idx="3"/>
          </p:nvPr>
        </p:nvSpPr>
        <p:spPr>
          <a:xfrm>
            <a:off x="6294967" y="782309"/>
            <a:ext cx="4895330" cy="544883"/>
          </a:xfrm>
        </p:spPr>
        <p:txBody>
          <a:bodyPr/>
          <a:lstStyle/>
          <a:p>
            <a:r>
              <a:rPr lang="en-US" sz="3600">
                <a:ln>
                  <a:solidFill>
                    <a:prstClr val="black">
                      <a:lumMod val="75000"/>
                      <a:lumOff val="25000"/>
                      <a:alpha val="10000"/>
                    </a:prstClr>
                  </a:solidFill>
                </a:ln>
                <a:effectLst>
                  <a:outerShdw blurRad="9525" dist="25400" dir="14640000" algn="tl" rotWithShape="0">
                    <a:prstClr val="black">
                      <a:alpha val="30000"/>
                    </a:prstClr>
                  </a:outerShdw>
                </a:effectLst>
              </a:rPr>
              <a:t>Sponsors</a:t>
            </a:r>
            <a:endParaRPr lang="en-US" sz="3600"/>
          </a:p>
        </p:txBody>
      </p:sp>
      <p:sp>
        <p:nvSpPr>
          <p:cNvPr id="3" name="Text Placeholder 2">
            <a:extLst>
              <a:ext uri="{FF2B5EF4-FFF2-40B4-BE49-F238E27FC236}">
                <a16:creationId xmlns:a16="http://schemas.microsoft.com/office/drawing/2014/main" id="{AAB7814C-9B55-4CF1-86BF-986D64D82EFE}"/>
              </a:ext>
            </a:extLst>
          </p:cNvPr>
          <p:cNvSpPr>
            <a:spLocks noGrp="1"/>
          </p:cNvSpPr>
          <p:nvPr>
            <p:ph sz="quarter" idx="4"/>
          </p:nvPr>
        </p:nvSpPr>
        <p:spPr>
          <a:xfrm>
            <a:off x="6294967" y="1784392"/>
            <a:ext cx="4895330" cy="4006808"/>
          </a:xfrm>
        </p:spPr>
        <p:txBody>
          <a:bodyPr/>
          <a:lstStyle/>
          <a:p>
            <a:pPr indent="-305435"/>
            <a:r>
              <a:rPr lang="en-US" sz="2400">
                <a:ln>
                  <a:solidFill>
                    <a:prstClr val="black">
                      <a:lumMod val="75000"/>
                      <a:lumOff val="25000"/>
                      <a:alpha val="10000"/>
                    </a:prstClr>
                  </a:solidFill>
                </a:ln>
                <a:effectLst>
                  <a:outerShdw blurRad="9525" dist="25400" dir="14640000" algn="tl" rotWithShape="0">
                    <a:prstClr val="black">
                      <a:alpha val="30000"/>
                    </a:prstClr>
                  </a:outerShdw>
                </a:effectLst>
              </a:rPr>
              <a:t>WL Gore</a:t>
            </a:r>
            <a:endParaRPr lang="en-US"/>
          </a:p>
          <a:p>
            <a:pPr indent="-305435"/>
            <a:r>
              <a:rPr lang="en-US" sz="2400">
                <a:ln>
                  <a:solidFill>
                    <a:prstClr val="black">
                      <a:lumMod val="75000"/>
                      <a:lumOff val="25000"/>
                      <a:alpha val="10000"/>
                    </a:prstClr>
                  </a:solidFill>
                </a:ln>
                <a:effectLst>
                  <a:outerShdw blurRad="9525" dist="25400" dir="14640000" algn="tl" rotWithShape="0">
                    <a:prstClr val="black">
                      <a:alpha val="30000"/>
                    </a:prstClr>
                  </a:outerShdw>
                </a:effectLst>
              </a:rPr>
              <a:t>Niner Bikes </a:t>
            </a:r>
          </a:p>
          <a:p>
            <a:pPr marL="719455" lvl="1" indent="-269875"/>
            <a:r>
              <a:rPr lang="en-US" sz="2200">
                <a:ln>
                  <a:solidFill>
                    <a:prstClr val="black">
                      <a:lumMod val="75000"/>
                      <a:lumOff val="25000"/>
                      <a:alpha val="10000"/>
                    </a:prstClr>
                  </a:solidFill>
                </a:ln>
                <a:effectLst>
                  <a:outerShdw blurRad="9525" dist="25400" dir="14640000" algn="tl" rotWithShape="0">
                    <a:prstClr val="black">
                      <a:alpha val="30000"/>
                    </a:prstClr>
                  </a:outerShdw>
                </a:effectLst>
              </a:rPr>
              <a:t>Provided the team with a bike to use for testing </a:t>
            </a:r>
          </a:p>
        </p:txBody>
      </p:sp>
      <p:pic>
        <p:nvPicPr>
          <p:cNvPr id="2" name="Picture 4" descr="A picture containing bicycle, parked, transport, wheel&#10;&#10;Description automatically generated">
            <a:extLst>
              <a:ext uri="{FF2B5EF4-FFF2-40B4-BE49-F238E27FC236}">
                <a16:creationId xmlns:a16="http://schemas.microsoft.com/office/drawing/2014/main" id="{818C0461-1A74-49B4-84B1-C578DE4CAAEE}"/>
              </a:ext>
            </a:extLst>
          </p:cNvPr>
          <p:cNvPicPr>
            <a:picLocks noChangeAspect="1"/>
          </p:cNvPicPr>
          <p:nvPr/>
        </p:nvPicPr>
        <p:blipFill>
          <a:blip r:embed="rId4"/>
          <a:stretch>
            <a:fillRect/>
          </a:stretch>
        </p:blipFill>
        <p:spPr>
          <a:xfrm>
            <a:off x="6206066" y="3907467"/>
            <a:ext cx="5067686" cy="2950816"/>
          </a:xfrm>
          <a:prstGeom prst="rect">
            <a:avLst/>
          </a:prstGeom>
        </p:spPr>
      </p:pic>
      <p:pic>
        <p:nvPicPr>
          <p:cNvPr id="5" name="Picture 5" descr="Logo, company name&#10;&#10;Description automatically generated">
            <a:extLst>
              <a:ext uri="{FF2B5EF4-FFF2-40B4-BE49-F238E27FC236}">
                <a16:creationId xmlns:a16="http://schemas.microsoft.com/office/drawing/2014/main" id="{713B89B7-B5D7-4017-B759-63DB516264B5}"/>
              </a:ext>
            </a:extLst>
          </p:cNvPr>
          <p:cNvPicPr>
            <a:picLocks noChangeAspect="1"/>
          </p:cNvPicPr>
          <p:nvPr/>
        </p:nvPicPr>
        <p:blipFill>
          <a:blip r:embed="rId5"/>
          <a:stretch>
            <a:fillRect/>
          </a:stretch>
        </p:blipFill>
        <p:spPr>
          <a:xfrm>
            <a:off x="1593274" y="3839831"/>
            <a:ext cx="4197926" cy="2475718"/>
          </a:xfrm>
          <a:prstGeom prst="rect">
            <a:avLst/>
          </a:prstGeom>
        </p:spPr>
      </p:pic>
      <p:sp>
        <p:nvSpPr>
          <p:cNvPr id="6" name="TextBox 5">
            <a:extLst>
              <a:ext uri="{FF2B5EF4-FFF2-40B4-BE49-F238E27FC236}">
                <a16:creationId xmlns:a16="http://schemas.microsoft.com/office/drawing/2014/main" id="{4D8EBBF9-6484-42B9-AAA4-30B2D00987D6}"/>
              </a:ext>
            </a:extLst>
          </p:cNvPr>
          <p:cNvSpPr txBox="1"/>
          <p:nvPr/>
        </p:nvSpPr>
        <p:spPr>
          <a:xfrm>
            <a:off x="140449" y="6312958"/>
            <a:ext cx="1866480" cy="369332"/>
          </a:xfrm>
          <a:prstGeom prst="rect">
            <a:avLst/>
          </a:prstGeom>
          <a:noFill/>
        </p:spPr>
        <p:txBody>
          <a:bodyPr wrap="square" lIns="91440" tIns="45720" rIns="91440" bIns="45720" rtlCol="0" anchor="t">
            <a:spAutoFit/>
          </a:bodyPr>
          <a:lstStyle/>
          <a:p>
            <a:r>
              <a:rPr lang="en-US"/>
              <a:t>Suliman </a:t>
            </a:r>
            <a:r>
              <a:rPr lang="en-US" err="1"/>
              <a:t>Alsinan</a:t>
            </a:r>
          </a:p>
        </p:txBody>
      </p:sp>
      <p:pic>
        <p:nvPicPr>
          <p:cNvPr id="21" name="Audio 20">
            <a:hlinkClick r:id="" action="ppaction://media"/>
            <a:extLst>
              <a:ext uri="{FF2B5EF4-FFF2-40B4-BE49-F238E27FC236}">
                <a16:creationId xmlns:a16="http://schemas.microsoft.com/office/drawing/2014/main" id="{82A592DE-D187-4C6E-BA8C-43B4157FE9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859040"/>
      </p:ext>
    </p:extLst>
  </p:cSld>
  <p:clrMapOvr>
    <a:masterClrMapping/>
  </p:clrMapOvr>
  <mc:AlternateContent xmlns:mc="http://schemas.openxmlformats.org/markup-compatibility/2006" xmlns:p14="http://schemas.microsoft.com/office/powerpoint/2010/main">
    <mc:Choice Requires="p14">
      <p:transition spd="slow" p14:dur="2000" advTm="34218"/>
    </mc:Choice>
    <mc:Fallback xmlns="">
      <p:transition spd="slow" advTm="34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09BE-0850-4425-99B7-BB7514A4E1B1}"/>
              </a:ext>
            </a:extLst>
          </p:cNvPr>
          <p:cNvSpPr>
            <a:spLocks noGrp="1"/>
          </p:cNvSpPr>
          <p:nvPr>
            <p:ph type="title"/>
          </p:nvPr>
        </p:nvSpPr>
        <p:spPr>
          <a:xfrm>
            <a:off x="913795" y="609600"/>
            <a:ext cx="10353762" cy="970450"/>
          </a:xfrm>
        </p:spPr>
        <p:txBody>
          <a:bodyPr>
            <a:normAutofit/>
          </a:bodyPr>
          <a:lstStyle/>
          <a:p>
            <a:r>
              <a:rPr lang="en-US"/>
              <a:t>Design Description (Mathematical Model)</a:t>
            </a:r>
          </a:p>
        </p:txBody>
      </p:sp>
      <p:sp>
        <p:nvSpPr>
          <p:cNvPr id="15" name="Content Placeholder 7">
            <a:extLst>
              <a:ext uri="{FF2B5EF4-FFF2-40B4-BE49-F238E27FC236}">
                <a16:creationId xmlns:a16="http://schemas.microsoft.com/office/drawing/2014/main" id="{C0CFFBD9-13AF-4FCB-8A31-281C66A57597}"/>
              </a:ext>
            </a:extLst>
          </p:cNvPr>
          <p:cNvSpPr>
            <a:spLocks noGrp="1"/>
          </p:cNvSpPr>
          <p:nvPr>
            <p:ph idx="1"/>
          </p:nvPr>
        </p:nvSpPr>
        <p:spPr>
          <a:xfrm>
            <a:off x="913795" y="1718162"/>
            <a:ext cx="4755697" cy="4073038"/>
          </a:xfrm>
        </p:spPr>
        <p:txBody>
          <a:bodyPr anchor="ctr">
            <a:normAutofit/>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Input values changed from 2016 Santa Cruz Heckler to 2020 Niner Rip 9 29er.</a:t>
            </a:r>
            <a:endParaRPr lang="en-US"/>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Addition of ascending and descending weight bias data for terrain grades between 0% and 20%.</a:t>
            </a: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Data normalized as percentages to accommodate any change in rider weight. </a:t>
            </a: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4" name="Picture 4" descr="A picture containing text, receipt&#10;&#10;Description automatically generated">
            <a:extLst>
              <a:ext uri="{FF2B5EF4-FFF2-40B4-BE49-F238E27FC236}">
                <a16:creationId xmlns:a16="http://schemas.microsoft.com/office/drawing/2014/main" id="{5CA6D908-C4A4-4BB3-A871-3A81C49997D3}"/>
              </a:ext>
            </a:extLst>
          </p:cNvPr>
          <p:cNvPicPr>
            <a:picLocks noChangeAspect="1"/>
          </p:cNvPicPr>
          <p:nvPr/>
        </p:nvPicPr>
        <p:blipFill>
          <a:blip r:embed="rId5"/>
          <a:stretch>
            <a:fillRect/>
          </a:stretch>
        </p:blipFill>
        <p:spPr>
          <a:xfrm>
            <a:off x="5630527" y="2092756"/>
            <a:ext cx="5877735" cy="2928843"/>
          </a:xfrm>
          <a:prstGeom prst="rect">
            <a:avLst/>
          </a:prstGeom>
        </p:spPr>
      </p:pic>
      <p:sp>
        <p:nvSpPr>
          <p:cNvPr id="3" name="TextBox 2">
            <a:extLst>
              <a:ext uri="{FF2B5EF4-FFF2-40B4-BE49-F238E27FC236}">
                <a16:creationId xmlns:a16="http://schemas.microsoft.com/office/drawing/2014/main" id="{08E11DEE-7E95-0947-97BD-09B2995CE6AC}"/>
              </a:ext>
            </a:extLst>
          </p:cNvPr>
          <p:cNvSpPr txBox="1"/>
          <p:nvPr/>
        </p:nvSpPr>
        <p:spPr>
          <a:xfrm>
            <a:off x="10452850" y="6296025"/>
            <a:ext cx="1629414" cy="369332"/>
          </a:xfrm>
          <a:prstGeom prst="rect">
            <a:avLst/>
          </a:prstGeom>
          <a:noFill/>
        </p:spPr>
        <p:txBody>
          <a:bodyPr wrap="square" rtlCol="0">
            <a:spAutoFit/>
          </a:bodyPr>
          <a:lstStyle/>
          <a:p>
            <a:r>
              <a:rPr lang="en-US"/>
              <a:t>Austin Coyne</a:t>
            </a:r>
          </a:p>
        </p:txBody>
      </p:sp>
      <p:pic>
        <p:nvPicPr>
          <p:cNvPr id="14" name="Audio 13">
            <a:hlinkClick r:id="" action="ppaction://media"/>
            <a:extLst>
              <a:ext uri="{FF2B5EF4-FFF2-40B4-BE49-F238E27FC236}">
                <a16:creationId xmlns:a16="http://schemas.microsoft.com/office/drawing/2014/main" id="{713D89AD-403F-EC40-A9A8-DBBBA2FB2F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8533" y="6028266"/>
            <a:ext cx="533400" cy="448734"/>
          </a:xfrm>
          <a:prstGeom prst="rect">
            <a:avLst/>
          </a:prstGeom>
        </p:spPr>
      </p:pic>
      <p:sp>
        <p:nvSpPr>
          <p:cNvPr id="5" name="TextBox 4">
            <a:extLst>
              <a:ext uri="{FF2B5EF4-FFF2-40B4-BE49-F238E27FC236}">
                <a16:creationId xmlns:a16="http://schemas.microsoft.com/office/drawing/2014/main" id="{F567A3CD-8B25-4098-A6CF-BFA98AE360ED}"/>
              </a:ext>
            </a:extLst>
          </p:cNvPr>
          <p:cNvSpPr txBox="1"/>
          <p:nvPr/>
        </p:nvSpPr>
        <p:spPr>
          <a:xfrm>
            <a:off x="7728458" y="5021599"/>
            <a:ext cx="1681871" cy="230832"/>
          </a:xfrm>
          <a:prstGeom prst="rect">
            <a:avLst/>
          </a:prstGeom>
          <a:noFill/>
        </p:spPr>
        <p:txBody>
          <a:bodyPr wrap="none" rtlCol="0">
            <a:spAutoFit/>
          </a:bodyPr>
          <a:lstStyle/>
          <a:p>
            <a:r>
              <a:rPr lang="en-US" sz="900"/>
              <a:t>Figure 1: Weight Bias Data [1]</a:t>
            </a:r>
          </a:p>
        </p:txBody>
      </p:sp>
    </p:spTree>
    <p:extLst>
      <p:ext uri="{BB962C8B-B14F-4D97-AF65-F5344CB8AC3E}">
        <p14:creationId xmlns:p14="http://schemas.microsoft.com/office/powerpoint/2010/main" val="2350547864"/>
      </p:ext>
    </p:extLst>
  </p:cSld>
  <p:clrMapOvr>
    <a:masterClrMapping/>
  </p:clrMapOvr>
  <mc:AlternateContent xmlns:mc="http://schemas.openxmlformats.org/markup-compatibility/2006" xmlns:p14="http://schemas.microsoft.com/office/powerpoint/2010/main">
    <mc:Choice Requires="p14">
      <p:transition spd="slow" p14:dur="2000" advTm="66029"/>
    </mc:Choice>
    <mc:Fallback xmlns="">
      <p:transition spd="slow" advTm="6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EFA1-2C22-4A2B-A197-A3685333976B}"/>
              </a:ext>
            </a:extLst>
          </p:cNvPr>
          <p:cNvSpPr>
            <a:spLocks noGrp="1"/>
          </p:cNvSpPr>
          <p:nvPr>
            <p:ph type="title"/>
          </p:nvPr>
        </p:nvSpPr>
        <p:spPr>
          <a:xfrm>
            <a:off x="1017091" y="-193352"/>
            <a:ext cx="10353762" cy="970450"/>
          </a:xfrm>
        </p:spPr>
        <p:txBody>
          <a:bodyPr/>
          <a:lstStyle/>
          <a:p>
            <a:r>
              <a:rPr lang="en-US"/>
              <a:t>Design Description (CAD)</a:t>
            </a:r>
          </a:p>
        </p:txBody>
      </p:sp>
      <p:pic>
        <p:nvPicPr>
          <p:cNvPr id="1026" name="Picture 2">
            <a:extLst>
              <a:ext uri="{FF2B5EF4-FFF2-40B4-BE49-F238E27FC236}">
                <a16:creationId xmlns:a16="http://schemas.microsoft.com/office/drawing/2014/main" id="{F8AD6E87-7F34-4CF6-9852-17D0882074F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3839" y="777098"/>
            <a:ext cx="3223699" cy="24214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385086-5B1E-45D9-9C86-F6AB125E4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849" y="777098"/>
            <a:ext cx="3549423" cy="2421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EB31D78-3875-47A5-8DD8-2F724F3FA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1583" y="774695"/>
            <a:ext cx="2615174" cy="31770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84A53CE-64C5-4001-BAD5-3B2187691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839" y="3659469"/>
            <a:ext cx="2850016" cy="27370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A463C9D-9DAC-4893-9899-153B78DD7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5357" y="3829085"/>
            <a:ext cx="3208407" cy="239807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12B8D9D3-3027-43D9-B830-FAF641195A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50247" y="5875830"/>
            <a:ext cx="487363" cy="487363"/>
          </a:xfrm>
          <a:prstGeom prst="rect">
            <a:avLst/>
          </a:prstGeom>
        </p:spPr>
      </p:pic>
      <p:sp>
        <p:nvSpPr>
          <p:cNvPr id="5" name="TextBox 4">
            <a:extLst>
              <a:ext uri="{FF2B5EF4-FFF2-40B4-BE49-F238E27FC236}">
                <a16:creationId xmlns:a16="http://schemas.microsoft.com/office/drawing/2014/main" id="{0E30504C-6C9F-45B8-8BD9-FB5AF71F6DCF}"/>
              </a:ext>
            </a:extLst>
          </p:cNvPr>
          <p:cNvSpPr txBox="1"/>
          <p:nvPr/>
        </p:nvSpPr>
        <p:spPr>
          <a:xfrm>
            <a:off x="486835" y="3182754"/>
            <a:ext cx="3223699" cy="461665"/>
          </a:xfrm>
          <a:prstGeom prst="rect">
            <a:avLst/>
          </a:prstGeom>
          <a:noFill/>
        </p:spPr>
        <p:txBody>
          <a:bodyPr wrap="square" rtlCol="0">
            <a:spAutoFit/>
          </a:bodyPr>
          <a:lstStyle/>
          <a:p>
            <a:r>
              <a:rPr lang="en-US" sz="1200"/>
              <a:t>Figure 2: </a:t>
            </a:r>
            <a:r>
              <a:rPr lang="en-US" sz="1200" b="0" i="0">
                <a:effectLst/>
                <a:latin typeface="WordVisi_MSFontService"/>
              </a:rPr>
              <a:t>Suspension Adjustment – Knob Fork Clamp</a:t>
            </a:r>
            <a:r>
              <a:rPr lang="en-US" sz="1200"/>
              <a:t> </a:t>
            </a:r>
          </a:p>
        </p:txBody>
      </p:sp>
      <p:sp>
        <p:nvSpPr>
          <p:cNvPr id="6" name="TextBox 5">
            <a:extLst>
              <a:ext uri="{FF2B5EF4-FFF2-40B4-BE49-F238E27FC236}">
                <a16:creationId xmlns:a16="http://schemas.microsoft.com/office/drawing/2014/main" id="{8CEB4C25-925A-48AD-9ED9-E7E7CE80A1BC}"/>
              </a:ext>
            </a:extLst>
          </p:cNvPr>
          <p:cNvSpPr txBox="1"/>
          <p:nvPr/>
        </p:nvSpPr>
        <p:spPr>
          <a:xfrm>
            <a:off x="5387974" y="3229676"/>
            <a:ext cx="3089700" cy="276999"/>
          </a:xfrm>
          <a:prstGeom prst="rect">
            <a:avLst/>
          </a:prstGeom>
          <a:noFill/>
        </p:spPr>
        <p:txBody>
          <a:bodyPr wrap="square" rtlCol="0">
            <a:spAutoFit/>
          </a:bodyPr>
          <a:lstStyle/>
          <a:p>
            <a:r>
              <a:rPr lang="en-US" sz="1200"/>
              <a:t>Figure 3: Mounting Plates</a:t>
            </a:r>
          </a:p>
        </p:txBody>
      </p:sp>
      <p:sp>
        <p:nvSpPr>
          <p:cNvPr id="7" name="TextBox 6">
            <a:extLst>
              <a:ext uri="{FF2B5EF4-FFF2-40B4-BE49-F238E27FC236}">
                <a16:creationId xmlns:a16="http://schemas.microsoft.com/office/drawing/2014/main" id="{3311806F-3732-4920-88A9-785931D9805E}"/>
              </a:ext>
            </a:extLst>
          </p:cNvPr>
          <p:cNvSpPr txBox="1"/>
          <p:nvPr/>
        </p:nvSpPr>
        <p:spPr>
          <a:xfrm>
            <a:off x="9662855" y="3951702"/>
            <a:ext cx="2322317" cy="276999"/>
          </a:xfrm>
          <a:prstGeom prst="rect">
            <a:avLst/>
          </a:prstGeom>
          <a:noFill/>
        </p:spPr>
        <p:txBody>
          <a:bodyPr wrap="square" rtlCol="0">
            <a:spAutoFit/>
          </a:bodyPr>
          <a:lstStyle/>
          <a:p>
            <a:r>
              <a:rPr lang="en-US" sz="1200"/>
              <a:t>Figure 4: Shim Design </a:t>
            </a:r>
          </a:p>
        </p:txBody>
      </p:sp>
      <p:sp>
        <p:nvSpPr>
          <p:cNvPr id="8" name="TextBox 7">
            <a:extLst>
              <a:ext uri="{FF2B5EF4-FFF2-40B4-BE49-F238E27FC236}">
                <a16:creationId xmlns:a16="http://schemas.microsoft.com/office/drawing/2014/main" id="{D46C0F11-302D-44CE-99BC-D22B996C8473}"/>
              </a:ext>
            </a:extLst>
          </p:cNvPr>
          <p:cNvSpPr txBox="1"/>
          <p:nvPr/>
        </p:nvSpPr>
        <p:spPr>
          <a:xfrm>
            <a:off x="10602686" y="6396511"/>
            <a:ext cx="1382486" cy="369332"/>
          </a:xfrm>
          <a:prstGeom prst="rect">
            <a:avLst/>
          </a:prstGeom>
          <a:noFill/>
        </p:spPr>
        <p:txBody>
          <a:bodyPr wrap="square" rtlCol="0">
            <a:spAutoFit/>
          </a:bodyPr>
          <a:lstStyle/>
          <a:p>
            <a:r>
              <a:rPr lang="en-US"/>
              <a:t>Jake Cryder</a:t>
            </a:r>
          </a:p>
        </p:txBody>
      </p:sp>
      <p:sp>
        <p:nvSpPr>
          <p:cNvPr id="9" name="TextBox 8">
            <a:extLst>
              <a:ext uri="{FF2B5EF4-FFF2-40B4-BE49-F238E27FC236}">
                <a16:creationId xmlns:a16="http://schemas.microsoft.com/office/drawing/2014/main" id="{29C4702D-2871-4F81-93A6-D591AED32A77}"/>
              </a:ext>
            </a:extLst>
          </p:cNvPr>
          <p:cNvSpPr txBox="1"/>
          <p:nvPr/>
        </p:nvSpPr>
        <p:spPr>
          <a:xfrm>
            <a:off x="598714" y="6411561"/>
            <a:ext cx="3008824" cy="276999"/>
          </a:xfrm>
          <a:prstGeom prst="rect">
            <a:avLst/>
          </a:prstGeom>
          <a:noFill/>
        </p:spPr>
        <p:txBody>
          <a:bodyPr wrap="square" rtlCol="0">
            <a:spAutoFit/>
          </a:bodyPr>
          <a:lstStyle/>
          <a:p>
            <a:r>
              <a:rPr lang="en-US" sz="1200"/>
              <a:t>Figure 5: Control Panel With buttons</a:t>
            </a:r>
          </a:p>
        </p:txBody>
      </p:sp>
      <p:sp>
        <p:nvSpPr>
          <p:cNvPr id="10" name="TextBox 9">
            <a:extLst>
              <a:ext uri="{FF2B5EF4-FFF2-40B4-BE49-F238E27FC236}">
                <a16:creationId xmlns:a16="http://schemas.microsoft.com/office/drawing/2014/main" id="{102EB82B-0479-495E-8E3C-B3759069E05B}"/>
              </a:ext>
            </a:extLst>
          </p:cNvPr>
          <p:cNvSpPr txBox="1"/>
          <p:nvPr/>
        </p:nvSpPr>
        <p:spPr>
          <a:xfrm>
            <a:off x="5246914" y="6411561"/>
            <a:ext cx="2481943" cy="276999"/>
          </a:xfrm>
          <a:prstGeom prst="rect">
            <a:avLst/>
          </a:prstGeom>
          <a:noFill/>
        </p:spPr>
        <p:txBody>
          <a:bodyPr wrap="square" rtlCol="0">
            <a:spAutoFit/>
          </a:bodyPr>
          <a:lstStyle/>
          <a:p>
            <a:r>
              <a:rPr lang="en-US" sz="1200"/>
              <a:t>Figure 6: Control Panel with Lever</a:t>
            </a:r>
          </a:p>
        </p:txBody>
      </p:sp>
    </p:spTree>
    <p:extLst>
      <p:ext uri="{BB962C8B-B14F-4D97-AF65-F5344CB8AC3E}">
        <p14:creationId xmlns:p14="http://schemas.microsoft.com/office/powerpoint/2010/main" val="78555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D379-618E-4A68-9A2E-FAD4A0A1C410}"/>
              </a:ext>
            </a:extLst>
          </p:cNvPr>
          <p:cNvSpPr>
            <a:spLocks noGrp="1"/>
          </p:cNvSpPr>
          <p:nvPr>
            <p:ph type="title"/>
          </p:nvPr>
        </p:nvSpPr>
        <p:spPr/>
        <p:txBody>
          <a:bodyPr/>
          <a:lstStyle/>
          <a:p>
            <a:r>
              <a:rPr lang="en-US"/>
              <a:t>Current State of System </a:t>
            </a:r>
          </a:p>
        </p:txBody>
      </p:sp>
      <p:pic>
        <p:nvPicPr>
          <p:cNvPr id="4" name="Picture 4">
            <a:extLst>
              <a:ext uri="{FF2B5EF4-FFF2-40B4-BE49-F238E27FC236}">
                <a16:creationId xmlns:a16="http://schemas.microsoft.com/office/drawing/2014/main" id="{E9B14412-CFEE-4F6D-9397-1271F831DA28}"/>
              </a:ext>
            </a:extLst>
          </p:cNvPr>
          <p:cNvPicPr>
            <a:picLocks noGrp="1" noChangeAspect="1"/>
          </p:cNvPicPr>
          <p:nvPr>
            <p:ph idx="1"/>
          </p:nvPr>
        </p:nvPicPr>
        <p:blipFill>
          <a:blip r:embed="rId4"/>
          <a:stretch>
            <a:fillRect/>
          </a:stretch>
        </p:blipFill>
        <p:spPr>
          <a:xfrm>
            <a:off x="1182213" y="1732449"/>
            <a:ext cx="9816927" cy="4058751"/>
          </a:xfrm>
        </p:spPr>
      </p:pic>
      <p:sp>
        <p:nvSpPr>
          <p:cNvPr id="3" name="TextBox 2">
            <a:extLst>
              <a:ext uri="{FF2B5EF4-FFF2-40B4-BE49-F238E27FC236}">
                <a16:creationId xmlns:a16="http://schemas.microsoft.com/office/drawing/2014/main" id="{C1AAF152-AD63-4C1F-B23F-413D5C944ED7}"/>
              </a:ext>
            </a:extLst>
          </p:cNvPr>
          <p:cNvSpPr txBox="1"/>
          <p:nvPr/>
        </p:nvSpPr>
        <p:spPr>
          <a:xfrm>
            <a:off x="10143066" y="6398696"/>
            <a:ext cx="1620893" cy="369332"/>
          </a:xfrm>
          <a:prstGeom prst="rect">
            <a:avLst/>
          </a:prstGeom>
          <a:noFill/>
        </p:spPr>
        <p:txBody>
          <a:bodyPr wrap="none" rtlCol="0">
            <a:spAutoFit/>
          </a:bodyPr>
          <a:lstStyle/>
          <a:p>
            <a:r>
              <a:rPr lang="en-US"/>
              <a:t>Tyson Spencer</a:t>
            </a:r>
          </a:p>
        </p:txBody>
      </p:sp>
      <p:pic>
        <p:nvPicPr>
          <p:cNvPr id="6" name="Audio 5">
            <a:hlinkClick r:id="" action="ppaction://media"/>
            <a:extLst>
              <a:ext uri="{FF2B5EF4-FFF2-40B4-BE49-F238E27FC236}">
                <a16:creationId xmlns:a16="http://schemas.microsoft.com/office/drawing/2014/main" id="{D15AB5EA-0C39-4553-ABE0-4F4CA7548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
        <p:nvSpPr>
          <p:cNvPr id="7" name="TextBox 6">
            <a:extLst>
              <a:ext uri="{FF2B5EF4-FFF2-40B4-BE49-F238E27FC236}">
                <a16:creationId xmlns:a16="http://schemas.microsoft.com/office/drawing/2014/main" id="{D47734AF-43EC-4A0E-9BB8-5ACD61BEE9A7}"/>
              </a:ext>
            </a:extLst>
          </p:cNvPr>
          <p:cNvSpPr txBox="1"/>
          <p:nvPr/>
        </p:nvSpPr>
        <p:spPr>
          <a:xfrm>
            <a:off x="4423833" y="5842000"/>
            <a:ext cx="2350323" cy="230832"/>
          </a:xfrm>
          <a:prstGeom prst="rect">
            <a:avLst/>
          </a:prstGeom>
          <a:noFill/>
        </p:spPr>
        <p:txBody>
          <a:bodyPr wrap="none" rtlCol="0">
            <a:spAutoFit/>
          </a:bodyPr>
          <a:lstStyle/>
          <a:p>
            <a:r>
              <a:rPr lang="en-US" sz="900"/>
              <a:t>Figure 7: Math Model Blue Square Sheet [1]</a:t>
            </a:r>
          </a:p>
        </p:txBody>
      </p:sp>
    </p:spTree>
    <p:extLst>
      <p:ext uri="{BB962C8B-B14F-4D97-AF65-F5344CB8AC3E}">
        <p14:creationId xmlns:p14="http://schemas.microsoft.com/office/powerpoint/2010/main" val="2722997314"/>
      </p:ext>
    </p:extLst>
  </p:cSld>
  <p:clrMapOvr>
    <a:masterClrMapping/>
  </p:clrMapOvr>
  <mc:AlternateContent xmlns:mc="http://schemas.openxmlformats.org/markup-compatibility/2006" xmlns:p14="http://schemas.microsoft.com/office/powerpoint/2010/main">
    <mc:Choice Requires="p14">
      <p:transition spd="slow" p14:dur="2000" advTm="60650"/>
    </mc:Choice>
    <mc:Fallback xmlns="">
      <p:transition spd="slow" advTm="6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8752-DA92-466A-B74B-24CA61804DAE}"/>
              </a:ext>
            </a:extLst>
          </p:cNvPr>
          <p:cNvSpPr>
            <a:spLocks noGrp="1"/>
          </p:cNvSpPr>
          <p:nvPr>
            <p:ph type="title"/>
          </p:nvPr>
        </p:nvSpPr>
        <p:spPr/>
        <p:txBody>
          <a:bodyPr/>
          <a:lstStyle/>
          <a:p>
            <a:r>
              <a:rPr lang="en-US"/>
              <a:t>Implementation Plan</a:t>
            </a:r>
          </a:p>
        </p:txBody>
      </p:sp>
      <p:pic>
        <p:nvPicPr>
          <p:cNvPr id="4" name="Picture 4" descr="Timeline&#10;&#10;Description automatically generated">
            <a:extLst>
              <a:ext uri="{FF2B5EF4-FFF2-40B4-BE49-F238E27FC236}">
                <a16:creationId xmlns:a16="http://schemas.microsoft.com/office/drawing/2014/main" id="{3B514C31-5261-43CA-AFA6-675E3B9753BF}"/>
              </a:ext>
            </a:extLst>
          </p:cNvPr>
          <p:cNvPicPr>
            <a:picLocks noChangeAspect="1"/>
          </p:cNvPicPr>
          <p:nvPr/>
        </p:nvPicPr>
        <p:blipFill rotWithShape="1">
          <a:blip r:embed="rId4"/>
          <a:srcRect t="49245" r="171" b="302"/>
          <a:stretch/>
        </p:blipFill>
        <p:spPr>
          <a:xfrm>
            <a:off x="770104" y="1713276"/>
            <a:ext cx="11153961" cy="3215632"/>
          </a:xfrm>
          <a:prstGeom prst="rect">
            <a:avLst/>
          </a:prstGeom>
        </p:spPr>
      </p:pic>
      <p:pic>
        <p:nvPicPr>
          <p:cNvPr id="7" name="Audio 6">
            <a:hlinkClick r:id="" action="ppaction://media"/>
            <a:extLst>
              <a:ext uri="{FF2B5EF4-FFF2-40B4-BE49-F238E27FC236}">
                <a16:creationId xmlns:a16="http://schemas.microsoft.com/office/drawing/2014/main" id="{536C9CDC-DFD8-4F94-8956-1355F08AA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70267" y="6400800"/>
            <a:ext cx="203200" cy="160867"/>
          </a:xfrm>
          <a:prstGeom prst="rect">
            <a:avLst/>
          </a:prstGeom>
        </p:spPr>
      </p:pic>
      <p:sp>
        <p:nvSpPr>
          <p:cNvPr id="3" name="TextBox 2">
            <a:extLst>
              <a:ext uri="{FF2B5EF4-FFF2-40B4-BE49-F238E27FC236}">
                <a16:creationId xmlns:a16="http://schemas.microsoft.com/office/drawing/2014/main" id="{83B66D21-C6F8-4600-B0B4-DE7DDD0DE2AB}"/>
              </a:ext>
            </a:extLst>
          </p:cNvPr>
          <p:cNvSpPr txBox="1"/>
          <p:nvPr/>
        </p:nvSpPr>
        <p:spPr>
          <a:xfrm>
            <a:off x="10613716" y="6465358"/>
            <a:ext cx="1629414" cy="369332"/>
          </a:xfrm>
          <a:prstGeom prst="rect">
            <a:avLst/>
          </a:prstGeom>
          <a:noFill/>
        </p:spPr>
        <p:txBody>
          <a:bodyPr wrap="square" lIns="91440" tIns="45720" rIns="91440" bIns="45720" rtlCol="0" anchor="t">
            <a:spAutoFit/>
          </a:bodyPr>
          <a:lstStyle/>
          <a:p>
            <a:r>
              <a:rPr lang="en-US">
                <a:ea typeface="+mn-lt"/>
                <a:cs typeface="+mn-lt"/>
              </a:rPr>
              <a:t>Erik Abraham</a:t>
            </a:r>
            <a:endParaRPr lang="en-US"/>
          </a:p>
        </p:txBody>
      </p:sp>
    </p:spTree>
    <p:extLst>
      <p:ext uri="{BB962C8B-B14F-4D97-AF65-F5344CB8AC3E}">
        <p14:creationId xmlns:p14="http://schemas.microsoft.com/office/powerpoint/2010/main" val="235393199"/>
      </p:ext>
    </p:extLst>
  </p:cSld>
  <p:clrMapOvr>
    <a:masterClrMapping/>
  </p:clrMapOvr>
  <mc:AlternateContent xmlns:mc="http://schemas.openxmlformats.org/markup-compatibility/2006" xmlns:p14="http://schemas.microsoft.com/office/powerpoint/2010/main">
    <mc:Choice Requires="p14">
      <p:transition spd="slow" p14:dur="2000" advTm="89497"/>
    </mc:Choice>
    <mc:Fallback xmlns="">
      <p:transition spd="slow" advTm="8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F602-9AF1-44A8-90F1-CA0E47F07C59}"/>
              </a:ext>
            </a:extLst>
          </p:cNvPr>
          <p:cNvSpPr>
            <a:spLocks noGrp="1"/>
          </p:cNvSpPr>
          <p:nvPr>
            <p:ph type="title"/>
          </p:nvPr>
        </p:nvSpPr>
        <p:spPr>
          <a:xfrm>
            <a:off x="5146160" y="609600"/>
            <a:ext cx="5978072" cy="970450"/>
          </a:xfrm>
        </p:spPr>
        <p:txBody>
          <a:bodyPr>
            <a:normAutofit/>
          </a:bodyPr>
          <a:lstStyle/>
          <a:p>
            <a:r>
              <a:rPr lang="en-US" sz="3700">
                <a:ln>
                  <a:solidFill>
                    <a:prstClr val="black">
                      <a:lumMod val="75000"/>
                      <a:lumOff val="25000"/>
                      <a:alpha val="10000"/>
                    </a:prstClr>
                  </a:solidFill>
                </a:ln>
                <a:effectLst>
                  <a:outerShdw blurRad="9525" dist="25400" dir="14640000" algn="tl" rotWithShape="0">
                    <a:prstClr val="black">
                      <a:alpha val="30000"/>
                    </a:prstClr>
                  </a:outerShdw>
                </a:effectLst>
              </a:rPr>
              <a:t>Testing Plan (Old/Backup)</a:t>
            </a:r>
            <a:endParaRPr lang="en-US" sz="3700"/>
          </a:p>
        </p:txBody>
      </p:sp>
      <p:pic>
        <p:nvPicPr>
          <p:cNvPr id="7" name="Picture 7" descr="A picture containing text, indoor&#10;&#10;Description automatically generated">
            <a:extLst>
              <a:ext uri="{FF2B5EF4-FFF2-40B4-BE49-F238E27FC236}">
                <a16:creationId xmlns:a16="http://schemas.microsoft.com/office/drawing/2014/main" id="{FFE9F8E6-2665-449C-B86A-FABEFD770CFB}"/>
              </a:ext>
            </a:extLst>
          </p:cNvPr>
          <p:cNvPicPr>
            <a:picLocks noChangeAspect="1"/>
          </p:cNvPicPr>
          <p:nvPr/>
        </p:nvPicPr>
        <p:blipFill rotWithShape="1">
          <a:blip r:embed="rId5"/>
          <a:srcRect t="1861" b="9257"/>
          <a:stretch/>
        </p:blipFill>
        <p:spPr>
          <a:xfrm rot="5400000">
            <a:off x="-1153824" y="1143176"/>
            <a:ext cx="6858000" cy="4571649"/>
          </a:xfrm>
          <a:prstGeom prst="rect">
            <a:avLst/>
          </a:prstGeom>
        </p:spPr>
      </p:pic>
      <p:pic>
        <p:nvPicPr>
          <p:cNvPr id="14" name="Picture 13">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2" name="Picture 12" descr="A picture containing icon&#10;&#10;Description automatically generated">
            <a:extLst>
              <a:ext uri="{FF2B5EF4-FFF2-40B4-BE49-F238E27FC236}">
                <a16:creationId xmlns:a16="http://schemas.microsoft.com/office/drawing/2014/main" id="{626DE66F-843D-4FCB-A43A-9532A12358B3}"/>
              </a:ext>
            </a:extLst>
          </p:cNvPr>
          <p:cNvPicPr>
            <a:picLocks noGrp="1" noChangeAspect="1"/>
          </p:cNvPicPr>
          <p:nvPr>
            <p:ph idx="1"/>
          </p:nvPr>
        </p:nvPicPr>
        <p:blipFill>
          <a:blip r:embed="rId7"/>
          <a:stretch>
            <a:fillRect/>
          </a:stretch>
        </p:blipFill>
        <p:spPr>
          <a:xfrm>
            <a:off x="9114806" y="1684824"/>
            <a:ext cx="2738552" cy="2015638"/>
          </a:xfrm>
        </p:spPr>
      </p:pic>
      <p:pic>
        <p:nvPicPr>
          <p:cNvPr id="13" name="Picture 14" descr="Graphical user interface&#10;&#10;Description automatically generated">
            <a:extLst>
              <a:ext uri="{FF2B5EF4-FFF2-40B4-BE49-F238E27FC236}">
                <a16:creationId xmlns:a16="http://schemas.microsoft.com/office/drawing/2014/main" id="{05CE4C3E-01EE-4695-95F4-A6CD7BE3A8AA}"/>
              </a:ext>
            </a:extLst>
          </p:cNvPr>
          <p:cNvPicPr>
            <a:picLocks noChangeAspect="1"/>
          </p:cNvPicPr>
          <p:nvPr/>
        </p:nvPicPr>
        <p:blipFill>
          <a:blip r:embed="rId8"/>
          <a:stretch>
            <a:fillRect/>
          </a:stretch>
        </p:blipFill>
        <p:spPr>
          <a:xfrm>
            <a:off x="9115425" y="3724275"/>
            <a:ext cx="2743200" cy="2057400"/>
          </a:xfrm>
          <a:prstGeom prst="rect">
            <a:avLst/>
          </a:prstGeom>
        </p:spPr>
      </p:pic>
      <p:sp>
        <p:nvSpPr>
          <p:cNvPr id="16" name="TextBox 15">
            <a:extLst>
              <a:ext uri="{FF2B5EF4-FFF2-40B4-BE49-F238E27FC236}">
                <a16:creationId xmlns:a16="http://schemas.microsoft.com/office/drawing/2014/main" id="{80521B40-64BF-4E0B-AF1D-443B0BB9788F}"/>
              </a:ext>
            </a:extLst>
          </p:cNvPr>
          <p:cNvSpPr txBox="1"/>
          <p:nvPr/>
        </p:nvSpPr>
        <p:spPr>
          <a:xfrm>
            <a:off x="4781550" y="1581150"/>
            <a:ext cx="4142509" cy="4459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a:buChar char="v"/>
            </a:pPr>
            <a:r>
              <a:rPr lang="en-US" sz="2400"/>
              <a:t>Arduino Mega with LIDAR Sensor (Adafruit VL53L0X)</a:t>
            </a:r>
            <a:endParaRPr lang="en-US"/>
          </a:p>
          <a:p>
            <a:pPr marL="285750" indent="-285750">
              <a:lnSpc>
                <a:spcPct val="150000"/>
              </a:lnSpc>
              <a:buFont typeface="Wingdings"/>
              <a:buChar char="v"/>
            </a:pPr>
            <a:r>
              <a:rPr lang="en-US" sz="2400"/>
              <a:t>Measures shock travel over time to find best settings</a:t>
            </a:r>
          </a:p>
          <a:p>
            <a:pPr marL="285750" indent="-285750">
              <a:lnSpc>
                <a:spcPct val="150000"/>
              </a:lnSpc>
              <a:buFont typeface="Wingdings"/>
              <a:buChar char="v"/>
            </a:pPr>
            <a:r>
              <a:rPr lang="en-US" sz="2400"/>
              <a:t>Writes data to micro-SD card for analysis. </a:t>
            </a:r>
          </a:p>
          <a:p>
            <a:pPr marL="285750" indent="-285750">
              <a:lnSpc>
                <a:spcPct val="150000"/>
              </a:lnSpc>
              <a:buFont typeface="Wingdings"/>
              <a:buChar char="v"/>
            </a:pPr>
            <a:r>
              <a:rPr lang="en-US" sz="2400"/>
              <a:t>Tedious to implement.</a:t>
            </a:r>
          </a:p>
          <a:p>
            <a:pPr>
              <a:lnSpc>
                <a:spcPct val="150000"/>
              </a:lnSpc>
            </a:pPr>
            <a:endParaRPr lang="en-US" sz="2400"/>
          </a:p>
        </p:txBody>
      </p:sp>
      <p:sp>
        <p:nvSpPr>
          <p:cNvPr id="3" name="TextBox 2">
            <a:extLst>
              <a:ext uri="{FF2B5EF4-FFF2-40B4-BE49-F238E27FC236}">
                <a16:creationId xmlns:a16="http://schemas.microsoft.com/office/drawing/2014/main" id="{613C29E3-9FCA-4D22-A208-9E1BBC7FE760}"/>
              </a:ext>
            </a:extLst>
          </p:cNvPr>
          <p:cNvSpPr txBox="1"/>
          <p:nvPr/>
        </p:nvSpPr>
        <p:spPr>
          <a:xfrm>
            <a:off x="10126133" y="6398696"/>
            <a:ext cx="1620893" cy="369332"/>
          </a:xfrm>
          <a:prstGeom prst="rect">
            <a:avLst/>
          </a:prstGeom>
          <a:noFill/>
        </p:spPr>
        <p:txBody>
          <a:bodyPr wrap="none" rtlCol="0">
            <a:spAutoFit/>
          </a:bodyPr>
          <a:lstStyle/>
          <a:p>
            <a:r>
              <a:rPr lang="en-US"/>
              <a:t>Tyson Spencer</a:t>
            </a:r>
          </a:p>
        </p:txBody>
      </p:sp>
      <p:pic>
        <p:nvPicPr>
          <p:cNvPr id="5" name="Audio 4">
            <a:hlinkClick r:id="" action="ppaction://media"/>
            <a:extLst>
              <a:ext uri="{FF2B5EF4-FFF2-40B4-BE49-F238E27FC236}">
                <a16:creationId xmlns:a16="http://schemas.microsoft.com/office/drawing/2014/main" id="{6B5CA618-4DCB-4164-A220-EBBFE4DB3F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
        <p:nvSpPr>
          <p:cNvPr id="6" name="TextBox 5">
            <a:extLst>
              <a:ext uri="{FF2B5EF4-FFF2-40B4-BE49-F238E27FC236}">
                <a16:creationId xmlns:a16="http://schemas.microsoft.com/office/drawing/2014/main" id="{8D43F7BB-BC8B-47EF-956A-215BEFA623AE}"/>
              </a:ext>
            </a:extLst>
          </p:cNvPr>
          <p:cNvSpPr txBox="1"/>
          <p:nvPr/>
        </p:nvSpPr>
        <p:spPr>
          <a:xfrm>
            <a:off x="4640152" y="6590184"/>
            <a:ext cx="1455848" cy="230832"/>
          </a:xfrm>
          <a:prstGeom prst="rect">
            <a:avLst/>
          </a:prstGeom>
          <a:noFill/>
        </p:spPr>
        <p:txBody>
          <a:bodyPr wrap="none" rtlCol="0">
            <a:spAutoFit/>
          </a:bodyPr>
          <a:lstStyle/>
          <a:p>
            <a:r>
              <a:rPr lang="en-US" sz="900"/>
              <a:t>Figure 8: Arduino Box [2]</a:t>
            </a:r>
          </a:p>
        </p:txBody>
      </p:sp>
      <p:sp>
        <p:nvSpPr>
          <p:cNvPr id="8" name="TextBox 7">
            <a:extLst>
              <a:ext uri="{FF2B5EF4-FFF2-40B4-BE49-F238E27FC236}">
                <a16:creationId xmlns:a16="http://schemas.microsoft.com/office/drawing/2014/main" id="{4578BDFA-AB8D-4BDF-B728-2776063B3AF8}"/>
              </a:ext>
            </a:extLst>
          </p:cNvPr>
          <p:cNvSpPr txBox="1"/>
          <p:nvPr/>
        </p:nvSpPr>
        <p:spPr>
          <a:xfrm>
            <a:off x="9414718" y="5781675"/>
            <a:ext cx="2138727" cy="230832"/>
          </a:xfrm>
          <a:prstGeom prst="rect">
            <a:avLst/>
          </a:prstGeom>
          <a:noFill/>
        </p:spPr>
        <p:txBody>
          <a:bodyPr wrap="none" rtlCol="0">
            <a:spAutoFit/>
          </a:bodyPr>
          <a:lstStyle/>
          <a:p>
            <a:r>
              <a:rPr lang="en-US" sz="900"/>
              <a:t>Figure 9: Lidar Sensor and Bracket [2,3]</a:t>
            </a:r>
          </a:p>
        </p:txBody>
      </p:sp>
    </p:spTree>
    <p:extLst>
      <p:ext uri="{BB962C8B-B14F-4D97-AF65-F5344CB8AC3E}">
        <p14:creationId xmlns:p14="http://schemas.microsoft.com/office/powerpoint/2010/main" val="3866676004"/>
      </p:ext>
    </p:extLst>
  </p:cSld>
  <p:clrMapOvr>
    <a:masterClrMapping/>
  </p:clrMapOvr>
  <mc:AlternateContent xmlns:mc="http://schemas.openxmlformats.org/markup-compatibility/2006" xmlns:p14="http://schemas.microsoft.com/office/powerpoint/2010/main">
    <mc:Choice Requires="p14">
      <p:transition spd="slow" p14:dur="2000" advTm="67704"/>
    </mc:Choice>
    <mc:Fallback xmlns="">
      <p:transition spd="slow" advTm="6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Picture 4" descr="A picture containing indoor, arranged&#10;&#10;Description automatically generated">
            <a:extLst>
              <a:ext uri="{FF2B5EF4-FFF2-40B4-BE49-F238E27FC236}">
                <a16:creationId xmlns:a16="http://schemas.microsoft.com/office/drawing/2014/main" id="{036B7F58-B09A-4DAD-A8EC-529E399DB900}"/>
              </a:ext>
            </a:extLst>
          </p:cNvPr>
          <p:cNvPicPr>
            <a:picLocks noChangeAspect="1"/>
          </p:cNvPicPr>
          <p:nvPr/>
        </p:nvPicPr>
        <p:blipFill rotWithShape="1">
          <a:blip r:embed="rId5"/>
          <a:srcRect t="9376" b="624"/>
          <a:stretch/>
        </p:blipFill>
        <p:spPr>
          <a:xfrm>
            <a:off x="2676526" y="10"/>
            <a:ext cx="12192000" cy="6857990"/>
          </a:xfrm>
          <a:prstGeom prst="rect">
            <a:avLst/>
          </a:prstGeom>
        </p:spPr>
      </p:pic>
      <p:sp useBgFill="1">
        <p:nvSpPr>
          <p:cNvPr id="1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3A11FB4-A1FF-426D-9B76-D482DBD441CF}"/>
              </a:ext>
            </a:extLst>
          </p:cNvPr>
          <p:cNvSpPr>
            <a:spLocks noGrp="1"/>
          </p:cNvSpPr>
          <p:nvPr>
            <p:ph type="title"/>
          </p:nvPr>
        </p:nvSpPr>
        <p:spPr>
          <a:xfrm>
            <a:off x="913795" y="845388"/>
            <a:ext cx="3596420" cy="979016"/>
          </a:xfrm>
        </p:spPr>
        <p:txBody>
          <a:bodyPr anchor="b">
            <a:noAutofit/>
          </a:bodyPr>
          <a:lstStyle/>
          <a:p>
            <a:pPr algn="l"/>
            <a:r>
              <a:rPr lang="en-US" sz="3200"/>
              <a:t>Testing Plan (New)</a:t>
            </a:r>
          </a:p>
        </p:txBody>
      </p:sp>
      <p:sp>
        <p:nvSpPr>
          <p:cNvPr id="8" name="Content Placeholder 7">
            <a:extLst>
              <a:ext uri="{FF2B5EF4-FFF2-40B4-BE49-F238E27FC236}">
                <a16:creationId xmlns:a16="http://schemas.microsoft.com/office/drawing/2014/main" id="{9BBB3E05-0FDD-4EDD-AEF6-593A8539E2B7}"/>
              </a:ext>
            </a:extLst>
          </p:cNvPr>
          <p:cNvSpPr>
            <a:spLocks noGrp="1"/>
          </p:cNvSpPr>
          <p:nvPr>
            <p:ph idx="1"/>
          </p:nvPr>
        </p:nvSpPr>
        <p:spPr>
          <a:xfrm>
            <a:off x="913795" y="1968237"/>
            <a:ext cx="3531684" cy="3679189"/>
          </a:xfrm>
        </p:spPr>
        <p:txBody>
          <a:bodyPr anchor="t">
            <a:normAutofit/>
          </a:bodyPr>
          <a:lstStyle/>
          <a:p>
            <a:pPr indent="-305435"/>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Motion Instruments XC-</a:t>
            </a:r>
            <a:r>
              <a:rPr lang="en-US" sz="1600" err="1">
                <a:ln>
                  <a:solidFill>
                    <a:prstClr val="black">
                      <a:lumMod val="75000"/>
                      <a:lumOff val="25000"/>
                      <a:alpha val="10000"/>
                    </a:prstClr>
                  </a:solidFill>
                </a:ln>
                <a:effectLst>
                  <a:outerShdw blurRad="9525" dist="25400" dir="14640000" algn="tl" rotWithShape="0">
                    <a:prstClr val="black">
                      <a:alpha val="30000"/>
                    </a:prstClr>
                  </a:outerShdw>
                </a:effectLst>
              </a:rPr>
              <a:t>Enduro</a:t>
            </a:r>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 Linear Potentiometer</a:t>
            </a:r>
          </a:p>
          <a:p>
            <a:pPr marL="380365" indent="-342900">
              <a:buAutoNum type="arabicPeriod"/>
            </a:pPr>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Set compression and rebound settings to mathematical model output</a:t>
            </a:r>
          </a:p>
          <a:p>
            <a:pPr marL="380365" indent="-342900">
              <a:buAutoNum type="arabicPeriod"/>
            </a:pPr>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Ride over various terrain rated trails and find best settings</a:t>
            </a:r>
          </a:p>
          <a:p>
            <a:pPr marL="380365" indent="-342900">
              <a:buAutoNum type="arabicPeriod"/>
            </a:pPr>
            <a:r>
              <a:rPr lang="en-US" sz="1600">
                <a:ln>
                  <a:solidFill>
                    <a:prstClr val="black">
                      <a:lumMod val="75000"/>
                      <a:lumOff val="25000"/>
                      <a:alpha val="10000"/>
                    </a:prstClr>
                  </a:solidFill>
                </a:ln>
                <a:effectLst>
                  <a:outerShdw blurRad="9525" dist="25400" dir="14640000" algn="tl" rotWithShape="0">
                    <a:prstClr val="black">
                      <a:alpha val="30000"/>
                    </a:prstClr>
                  </a:outerShdw>
                </a:effectLst>
              </a:rPr>
              <a:t>Adjust model based on data analysis from linear potentiometer</a:t>
            </a:r>
          </a:p>
        </p:txBody>
      </p:sp>
      <p:pic>
        <p:nvPicPr>
          <p:cNvPr id="21" name="Audio 20">
            <a:hlinkClick r:id="" action="ppaction://media"/>
            <a:extLst>
              <a:ext uri="{FF2B5EF4-FFF2-40B4-BE49-F238E27FC236}">
                <a16:creationId xmlns:a16="http://schemas.microsoft.com/office/drawing/2014/main" id="{DF0695F5-C1BB-4F24-9761-C44C147ED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2533" y="6493933"/>
            <a:ext cx="237067" cy="211667"/>
          </a:xfrm>
          <a:prstGeom prst="rect">
            <a:avLst/>
          </a:prstGeom>
        </p:spPr>
      </p:pic>
      <p:sp>
        <p:nvSpPr>
          <p:cNvPr id="3" name="TextBox 2">
            <a:extLst>
              <a:ext uri="{FF2B5EF4-FFF2-40B4-BE49-F238E27FC236}">
                <a16:creationId xmlns:a16="http://schemas.microsoft.com/office/drawing/2014/main" id="{CC1DA8A0-2CCA-453B-B50B-295A44379E03}"/>
              </a:ext>
            </a:extLst>
          </p:cNvPr>
          <p:cNvSpPr txBox="1"/>
          <p:nvPr/>
        </p:nvSpPr>
        <p:spPr>
          <a:xfrm>
            <a:off x="140449" y="6312958"/>
            <a:ext cx="1629414" cy="369332"/>
          </a:xfrm>
          <a:prstGeom prst="rect">
            <a:avLst/>
          </a:prstGeom>
          <a:noFill/>
        </p:spPr>
        <p:txBody>
          <a:bodyPr wrap="square" lIns="91440" tIns="45720" rIns="91440" bIns="45720" rtlCol="0" anchor="t">
            <a:spAutoFit/>
          </a:bodyPr>
          <a:lstStyle/>
          <a:p>
            <a:r>
              <a:rPr lang="en-US">
                <a:ea typeface="+mn-lt"/>
                <a:cs typeface="+mn-lt"/>
              </a:rPr>
              <a:t>Erik Abraham</a:t>
            </a:r>
            <a:endParaRPr lang="en-US"/>
          </a:p>
        </p:txBody>
      </p:sp>
      <p:sp>
        <p:nvSpPr>
          <p:cNvPr id="6" name="TextBox 5">
            <a:extLst>
              <a:ext uri="{FF2B5EF4-FFF2-40B4-BE49-F238E27FC236}">
                <a16:creationId xmlns:a16="http://schemas.microsoft.com/office/drawing/2014/main" id="{74FB0163-2F26-44EC-9DB3-1E79760D809D}"/>
              </a:ext>
            </a:extLst>
          </p:cNvPr>
          <p:cNvSpPr txBox="1"/>
          <p:nvPr/>
        </p:nvSpPr>
        <p:spPr>
          <a:xfrm>
            <a:off x="2098741" y="5959693"/>
            <a:ext cx="2712602" cy="230832"/>
          </a:xfrm>
          <a:prstGeom prst="rect">
            <a:avLst/>
          </a:prstGeom>
          <a:noFill/>
        </p:spPr>
        <p:txBody>
          <a:bodyPr wrap="none" rtlCol="0">
            <a:spAutoFit/>
          </a:bodyPr>
          <a:lstStyle/>
          <a:p>
            <a:r>
              <a:rPr lang="en-US" sz="900"/>
              <a:t>Figure 10: Motion Instruments XC-</a:t>
            </a:r>
            <a:r>
              <a:rPr lang="en-US" sz="900" err="1"/>
              <a:t>Enduro</a:t>
            </a:r>
            <a:r>
              <a:rPr lang="en-US" sz="900"/>
              <a:t> Pro [4]</a:t>
            </a:r>
          </a:p>
        </p:txBody>
      </p:sp>
    </p:spTree>
    <p:extLst>
      <p:ext uri="{BB962C8B-B14F-4D97-AF65-F5344CB8AC3E}">
        <p14:creationId xmlns:p14="http://schemas.microsoft.com/office/powerpoint/2010/main" val="1087254186"/>
      </p:ext>
    </p:extLst>
  </p:cSld>
  <p:clrMapOvr>
    <a:masterClrMapping/>
  </p:clrMapOvr>
  <mc:AlternateContent xmlns:mc="http://schemas.openxmlformats.org/markup-compatibility/2006" xmlns:p14="http://schemas.microsoft.com/office/powerpoint/2010/main">
    <mc:Choice Requires="p14">
      <p:transition spd="slow" p14:dur="2000" advTm="75145"/>
    </mc:Choice>
    <mc:Fallback xmlns="">
      <p:transition spd="slow" advTm="7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10" ma:contentTypeDescription="Create a new document." ma:contentTypeScope="" ma:versionID="6ecbbcb6dec492d277dd09edc2107a98">
  <xsd:schema xmlns:xsd="http://www.w3.org/2001/XMLSchema" xmlns:xs="http://www.w3.org/2001/XMLSchema" xmlns:p="http://schemas.microsoft.com/office/2006/metadata/properties" xmlns:ns2="9d9aa378-6e7a-426a-b961-20202a0aac26" targetNamespace="http://schemas.microsoft.com/office/2006/metadata/properties" ma:root="true" ma:fieldsID="6245c6c6ed09ae6cbbbbce6c162ce510" ns2:_="">
    <xsd:import namespace="9d9aa378-6e7a-426a-b961-20202a0aa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A0F7B3-A2D9-475A-A65C-58589EA4CC2B}"/>
</file>

<file path=customXml/itemProps2.xml><?xml version="1.0" encoding="utf-8"?>
<ds:datastoreItem xmlns:ds="http://schemas.openxmlformats.org/officeDocument/2006/customXml" ds:itemID="{B8B45FD7-614F-4BAB-A31F-021268713282}">
  <ds:schemaRefs>
    <ds:schemaRef ds:uri="http://purl.org/dc/term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9d9aa378-6e7a-426a-b961-20202a0aac26"/>
    <ds:schemaRef ds:uri="http://schemas.microsoft.com/office/2006/metadata/properties"/>
  </ds:schemaRefs>
</ds:datastoreItem>
</file>

<file path=customXml/itemProps3.xml><?xml version="1.0" encoding="utf-8"?>
<ds:datastoreItem xmlns:ds="http://schemas.openxmlformats.org/officeDocument/2006/customXml" ds:itemID="{CC953CC2-A585-460E-B396-CE3601A80E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0</TotalTime>
  <Words>434</Words>
  <Application>Microsoft Office PowerPoint</Application>
  <PresentationFormat>Widescreen</PresentationFormat>
  <Paragraphs>53</Paragraphs>
  <Slides>11</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Calisto MT</vt:lpstr>
      <vt:lpstr>Wingdings</vt:lpstr>
      <vt:lpstr>Wingdings 2</vt:lpstr>
      <vt:lpstr>WordVisi_MSFontService</vt:lpstr>
      <vt:lpstr>Slate</vt:lpstr>
      <vt:lpstr>Mountain Bike Suspension </vt:lpstr>
      <vt:lpstr>Project Description</vt:lpstr>
      <vt:lpstr>PowerPoint Presentation</vt:lpstr>
      <vt:lpstr>Design Description (Mathematical Model)</vt:lpstr>
      <vt:lpstr>Design Description (CAD)</vt:lpstr>
      <vt:lpstr>Current State of System </vt:lpstr>
      <vt:lpstr>Implementation Plan</vt:lpstr>
      <vt:lpstr>Testing Plan (Old/Backup)</vt:lpstr>
      <vt:lpstr>Testing Plan (New)</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Teamsguest</dc:creator>
  <cp:lastModifiedBy>Erik M Abraham</cp:lastModifiedBy>
  <cp:revision>1</cp:revision>
  <dcterms:created xsi:type="dcterms:W3CDTF">2021-02-28T23:04:12Z</dcterms:created>
  <dcterms:modified xsi:type="dcterms:W3CDTF">2021-03-03T00:42:49Z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